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471"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97" autoAdjust="0"/>
    <p:restoredTop sz="88514" autoAdjust="0"/>
  </p:normalViewPr>
  <p:slideViewPr>
    <p:cSldViewPr snapToGrid="0">
      <p:cViewPr varScale="1">
        <p:scale>
          <a:sx n="95" d="100"/>
          <a:sy n="95" d="100"/>
        </p:scale>
        <p:origin x="1626" y="84"/>
      </p:cViewPr>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A2C82-668F-458D-BF8E-BE5C168AC937}" type="datetimeFigureOut">
              <a:rPr kumimoji="1" lang="ja-JP" altLang="en-US" smtClean="0"/>
              <a:t>2022/10/10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0F826E-A535-488C-961D-A6B83F212A21}" type="slidenum">
              <a:rPr kumimoji="1" lang="ja-JP" altLang="en-US" smtClean="0"/>
              <a:t>‹#›</a:t>
            </a:fld>
            <a:endParaRPr kumimoji="1" lang="ja-JP" altLang="en-US"/>
          </a:p>
        </p:txBody>
      </p:sp>
    </p:spTree>
    <p:extLst>
      <p:ext uri="{BB962C8B-B14F-4D97-AF65-F5344CB8AC3E}">
        <p14:creationId xmlns:p14="http://schemas.microsoft.com/office/powerpoint/2010/main" val="41215385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ctr" defTabSz="838503" rtl="0" eaLnBrk="1" fontAlgn="auto" latinLnBrk="0" hangingPunct="1">
              <a:lnSpc>
                <a:spcPct val="100000"/>
              </a:lnSpc>
              <a:spcBef>
                <a:spcPts val="0"/>
              </a:spcBef>
              <a:spcAft>
                <a:spcPts val="0"/>
              </a:spcAft>
              <a:buClrTx/>
              <a:buSzTx/>
              <a:buFontTx/>
              <a:buNone/>
              <a:tabLst/>
              <a:defRPr/>
            </a:pPr>
            <a:r>
              <a:rPr lang="ja-JP" altLang="ja-JP" sz="1800" b="1" dirty="0">
                <a:effectLst/>
                <a:latin typeface="Century" panose="02040604050505020304" pitchFamily="18" charset="0"/>
                <a:ea typeface="ＭＳ 明朝" panose="02020609040205080304" pitchFamily="17" charset="-128"/>
                <a:cs typeface="Times New Roman" panose="02020603050405020304" pitchFamily="18" charset="0"/>
              </a:rPr>
              <a:t>香川県</a:t>
            </a:r>
            <a:r>
              <a:rPr lang="ja-JP" altLang="ja-JP" sz="1800" b="1" dirty="0">
                <a:effectLst/>
                <a:ea typeface="Century" panose="02040604050505020304" pitchFamily="18" charset="0"/>
                <a:cs typeface="Times New Roman" panose="02020603050405020304" pitchFamily="18" charset="0"/>
              </a:rPr>
              <a:t> </a:t>
            </a:r>
            <a:r>
              <a:rPr lang="ja-JP" altLang="ja-JP" sz="1800" b="1" dirty="0">
                <a:effectLst/>
                <a:latin typeface="Century" panose="02040604050505020304" pitchFamily="18" charset="0"/>
                <a:ea typeface="ＭＳ 明朝" panose="02020609040205080304" pitchFamily="17" charset="-128"/>
                <a:cs typeface="Times New Roman" panose="02020603050405020304" pitchFamily="18" charset="0"/>
              </a:rPr>
              <a:t>ネット・ゲーム依存症対策条例（一部抜粋）</a:t>
            </a:r>
            <a:endParaRPr lang="en-US" altLang="ja-JP" sz="1100" dirty="0"/>
          </a:p>
        </p:txBody>
      </p:sp>
      <p:sp>
        <p:nvSpPr>
          <p:cNvPr id="4" name="スライド番号プレースホルダー 3"/>
          <p:cNvSpPr>
            <a:spLocks noGrp="1"/>
          </p:cNvSpPr>
          <p:nvPr>
            <p:ph type="sldNum" sz="quarter" idx="5"/>
          </p:nvPr>
        </p:nvSpPr>
        <p:spPr/>
        <p:txBody>
          <a:bodyPr/>
          <a:lstStyle/>
          <a:p>
            <a:pPr defTabSz="838503">
              <a:defRPr/>
            </a:pPr>
            <a:fld id="{59571069-2004-6C44-99A6-4564AD33122B}" type="slidenum">
              <a:rPr lang="ja-JP" altLang="en-US">
                <a:solidFill>
                  <a:prstClr val="black"/>
                </a:solidFill>
                <a:latin typeface="游ゴシック" panose="020F0502020204030204"/>
                <a:ea typeface="游ゴシック" panose="020B0400000000000000" pitchFamily="50" charset="-128"/>
              </a:rPr>
              <a:pPr defTabSz="838503">
                <a:defRPr/>
              </a:pPr>
              <a:t>1</a:t>
            </a:fld>
            <a:endParaRPr lang="ja-JP" altLang="en-US">
              <a:solidFill>
                <a:prstClr val="black"/>
              </a:solidFill>
              <a:latin typeface="游ゴシック" panose="020F0502020204030204"/>
              <a:ea typeface="游ゴシック" panose="020B0400000000000000" pitchFamily="50" charset="-128"/>
            </a:endParaRPr>
          </a:p>
        </p:txBody>
      </p:sp>
      <p:sp>
        <p:nvSpPr>
          <p:cNvPr id="5" name="日付プレースホルダー 4">
            <a:extLst>
              <a:ext uri="{FF2B5EF4-FFF2-40B4-BE49-F238E27FC236}">
                <a16:creationId xmlns:a16="http://schemas.microsoft.com/office/drawing/2014/main" id="{0060FB3C-5137-48FD-AB8A-B62541E2763A}"/>
              </a:ext>
            </a:extLst>
          </p:cNvPr>
          <p:cNvSpPr>
            <a:spLocks noGrp="1"/>
          </p:cNvSpPr>
          <p:nvPr>
            <p:ph type="dt" idx="1"/>
          </p:nvPr>
        </p:nvSpPr>
        <p:spPr/>
        <p:txBody>
          <a:bodyPr/>
          <a:lstStyle/>
          <a:p>
            <a:r>
              <a:rPr kumimoji="1" lang="en-US" altLang="ja-JP"/>
              <a:t>2020/1/14</a:t>
            </a:r>
            <a:endParaRPr kumimoji="1" lang="ja-JP" altLang="en-US"/>
          </a:p>
        </p:txBody>
      </p:sp>
    </p:spTree>
    <p:extLst>
      <p:ext uri="{BB962C8B-B14F-4D97-AF65-F5344CB8AC3E}">
        <p14:creationId xmlns:p14="http://schemas.microsoft.com/office/powerpoint/2010/main" val="681864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12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3200">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nchor="b"/>
          <a:lstStyle>
            <a:lvl1pPr algn="r">
              <a:defRPr sz="4600"/>
            </a:lvl1pPr>
          </a:lstStyle>
          <a:p>
            <a:r>
              <a:rPr lang="ja-JP" altLang="en-US"/>
              <a:t>マスタ タイトルの書式設定</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400"/>
            </a:lvl1pPr>
          </a:lstStyle>
          <a:p>
            <a:r>
              <a:rPr lang="ja-JP" altLang="en-US"/>
              <a:t>マスタ サブタイトルの書式設定</a:t>
            </a:r>
          </a:p>
        </p:txBody>
      </p:sp>
      <p:sp>
        <p:nvSpPr>
          <p:cNvPr id="5125" name="Rectangle 5"/>
          <p:cNvSpPr>
            <a:spLocks noGrp="1" noChangeArrowheads="1"/>
          </p:cNvSpPr>
          <p:nvPr>
            <p:ph type="dt" sz="half" idx="2"/>
          </p:nvPr>
        </p:nvSpPr>
        <p:spPr/>
        <p:txBody>
          <a:bodyPr/>
          <a:lstStyle>
            <a:lvl1pPr>
              <a:defRPr/>
            </a:lvl1pPr>
          </a:lstStyle>
          <a:p>
            <a:fld id="{3B7AAA73-88B1-441C-9298-35C8973691E4}" type="datetime1">
              <a:rPr lang="ja-JP" altLang="en-US" smtClean="0">
                <a:solidFill>
                  <a:srgbClr val="000000"/>
                </a:solidFill>
              </a:rPr>
              <a:t>2022/10/10</a:t>
            </a:fld>
            <a:endParaRPr lang="en-US" altLang="ja-JP">
              <a:solidFill>
                <a:srgbClr val="000000"/>
              </a:solidFill>
            </a:endParaRPr>
          </a:p>
        </p:txBody>
      </p:sp>
      <p:sp>
        <p:nvSpPr>
          <p:cNvPr id="5126" name="Rectangle 6"/>
          <p:cNvSpPr>
            <a:spLocks noGrp="1" noChangeArrowheads="1"/>
          </p:cNvSpPr>
          <p:nvPr>
            <p:ph type="ftr" sz="quarter" idx="3"/>
          </p:nvPr>
        </p:nvSpPr>
        <p:spPr/>
        <p:txBody>
          <a:bodyPr/>
          <a:lstStyle>
            <a:lvl1pPr>
              <a:defRPr/>
            </a:lvl1pPr>
          </a:lstStyle>
          <a:p>
            <a:endParaRPr lang="en-US" altLang="ja-JP">
              <a:solidFill>
                <a:srgbClr val="000000"/>
              </a:solidFill>
            </a:endParaRPr>
          </a:p>
        </p:txBody>
      </p:sp>
      <p:sp>
        <p:nvSpPr>
          <p:cNvPr id="5127" name="Rectangle 7"/>
          <p:cNvSpPr>
            <a:spLocks noGrp="1" noChangeArrowheads="1"/>
          </p:cNvSpPr>
          <p:nvPr>
            <p:ph type="sldNum" sz="quarter" idx="4"/>
          </p:nvPr>
        </p:nvSpPr>
        <p:spPr/>
        <p:txBody>
          <a:bodyPr/>
          <a:lstStyle>
            <a:lvl1pPr>
              <a:defRPr/>
            </a:lvl1pPr>
          </a:lstStyle>
          <a:p>
            <a:fld id="{337D0012-EE79-4F9B-9245-E9A1DBFD8A02}" type="slidenum">
              <a:rPr lang="en-US" altLang="ja-JP">
                <a:solidFill>
                  <a:srgbClr val="000000"/>
                </a:solidFill>
              </a:rPr>
              <a:pPr/>
              <a:t>‹#›</a:t>
            </a:fld>
            <a:endParaRPr lang="en-US" altLang="ja-JP">
              <a:solidFill>
                <a:srgbClr val="000000"/>
              </a:solidFill>
            </a:endParaRPr>
          </a:p>
        </p:txBody>
      </p:sp>
      <p:sp>
        <p:nvSpPr>
          <p:cNvPr id="5160"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fontAlgn="base">
              <a:spcBef>
                <a:spcPct val="0"/>
              </a:spcBef>
              <a:spcAft>
                <a:spcPct val="0"/>
              </a:spcAft>
            </a:pPr>
            <a:endParaRPr lang="ja-JP" altLang="en-US" sz="3200">
              <a:solidFill>
                <a:srgbClr val="000000"/>
              </a:solidFill>
            </a:endParaRPr>
          </a:p>
        </p:txBody>
      </p:sp>
      <p:pic>
        <p:nvPicPr>
          <p:cNvPr id="5161" name="Picture 11" descr="CPEHEロゴ"/>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451725" y="1773238"/>
            <a:ext cx="973138" cy="687387"/>
          </a:xfrm>
          <a:prstGeom prst="rect">
            <a:avLst/>
          </a:prstGeom>
          <a:noFill/>
          <a:ln w="9525">
            <a:noFill/>
            <a:miter lim="800000"/>
            <a:headEnd/>
            <a:tailEnd/>
          </a:ln>
        </p:spPr>
      </p:pic>
    </p:spTree>
    <p:extLst>
      <p:ext uri="{BB962C8B-B14F-4D97-AF65-F5344CB8AC3E}">
        <p14:creationId xmlns:p14="http://schemas.microsoft.com/office/powerpoint/2010/main" val="562581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6AE3E5C7-8640-466C-A8C1-EC2685F6EFAE}"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C660D62E-E806-461A-8523-D9DDAD11E8F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7996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2113" y="122238"/>
            <a:ext cx="2222500" cy="633095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71438" y="122238"/>
            <a:ext cx="6518275" cy="633095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3D8A8828-3248-491C-B262-01CF230C66B5}"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159D1708-5809-478B-A9DE-8BE05BD584B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33273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71438" y="1484313"/>
            <a:ext cx="437038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594225" y="1484313"/>
            <a:ext cx="4370388"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a:xfrm>
            <a:off x="457200" y="6248400"/>
            <a:ext cx="2133600" cy="457200"/>
          </a:xfrm>
        </p:spPr>
        <p:txBody>
          <a:bodyPr/>
          <a:lstStyle>
            <a:lvl1pPr>
              <a:defRPr/>
            </a:lvl1pPr>
          </a:lstStyle>
          <a:p>
            <a:fld id="{4D6F1AA8-CD9D-4961-AE81-41F749F77B4E}"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a:xfrm>
            <a:off x="7010400" y="6400800"/>
            <a:ext cx="2133600" cy="457200"/>
          </a:xfrm>
        </p:spPr>
        <p:txBody>
          <a:bodyPr/>
          <a:lstStyle>
            <a:lvl1pPr>
              <a:defRPr/>
            </a:lvl1pPr>
          </a:lstStyle>
          <a:p>
            <a:fld id="{9650FA05-D087-465C-BA34-6B33DB07020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028281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71438" y="122238"/>
            <a:ext cx="8893175" cy="633095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2"/>
          <p:cNvSpPr>
            <a:spLocks noGrp="1"/>
          </p:cNvSpPr>
          <p:nvPr>
            <p:ph type="dt" sz="half" idx="10"/>
          </p:nvPr>
        </p:nvSpPr>
        <p:spPr>
          <a:xfrm>
            <a:off x="457200" y="6248400"/>
            <a:ext cx="2133600" cy="457200"/>
          </a:xfrm>
        </p:spPr>
        <p:txBody>
          <a:bodyPr/>
          <a:lstStyle>
            <a:lvl1pPr>
              <a:defRPr/>
            </a:lvl1pPr>
          </a:lstStyle>
          <a:p>
            <a:fld id="{6E4A57B7-9AB8-4DB2-83D9-7B6EDF7E2897}" type="datetime1">
              <a:rPr lang="ja-JP" altLang="en-US" smtClean="0">
                <a:solidFill>
                  <a:srgbClr val="000000"/>
                </a:solidFill>
              </a:rPr>
              <a:t>2022/10/10</a:t>
            </a:fld>
            <a:endParaRPr lang="en-US" altLang="ja-JP">
              <a:solidFill>
                <a:srgbClr val="000000"/>
              </a:solidFill>
            </a:endParaRPr>
          </a:p>
        </p:txBody>
      </p:sp>
      <p:sp>
        <p:nvSpPr>
          <p:cNvPr id="4" name="フッター プレースホルダ 3"/>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5" name="スライド番号プレースホルダ 4"/>
          <p:cNvSpPr>
            <a:spLocks noGrp="1"/>
          </p:cNvSpPr>
          <p:nvPr>
            <p:ph type="sldNum" sz="quarter" idx="12"/>
          </p:nvPr>
        </p:nvSpPr>
        <p:spPr>
          <a:xfrm>
            <a:off x="7010400" y="6400800"/>
            <a:ext cx="2133600" cy="457200"/>
          </a:xfrm>
        </p:spPr>
        <p:txBody>
          <a:bodyPr/>
          <a:lstStyle>
            <a:lvl1pPr>
              <a:defRPr/>
            </a:lvl1pPr>
          </a:lstStyle>
          <a:p>
            <a:fld id="{612F1E6D-D7AA-43BA-9590-284BAC557F4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431832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表プレースホルダ 2"/>
          <p:cNvSpPr>
            <a:spLocks noGrp="1"/>
          </p:cNvSpPr>
          <p:nvPr>
            <p:ph type="tbl" idx="1"/>
          </p:nvPr>
        </p:nvSpPr>
        <p:spPr>
          <a:xfrm>
            <a:off x="71438" y="1484313"/>
            <a:ext cx="8893175" cy="4968875"/>
          </a:xfrm>
        </p:spPr>
        <p:txBody>
          <a:bodyPr/>
          <a:lstStyle/>
          <a:p>
            <a:endParaRPr lang="ja-JP" altLang="en-US"/>
          </a:p>
        </p:txBody>
      </p:sp>
      <p:sp>
        <p:nvSpPr>
          <p:cNvPr id="4" name="日付プレースホルダ 3"/>
          <p:cNvSpPr>
            <a:spLocks noGrp="1"/>
          </p:cNvSpPr>
          <p:nvPr>
            <p:ph type="dt" sz="half" idx="10"/>
          </p:nvPr>
        </p:nvSpPr>
        <p:spPr>
          <a:xfrm>
            <a:off x="457200" y="6248400"/>
            <a:ext cx="2133600" cy="457200"/>
          </a:xfrm>
        </p:spPr>
        <p:txBody>
          <a:bodyPr/>
          <a:lstStyle>
            <a:lvl1pPr>
              <a:defRPr/>
            </a:lvl1pPr>
          </a:lstStyle>
          <a:p>
            <a:fld id="{FDE82DC0-DC54-44DC-B8DD-54297D71C867}"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a:xfrm>
            <a:off x="7010400" y="6400800"/>
            <a:ext cx="2133600" cy="457200"/>
          </a:xfrm>
        </p:spPr>
        <p:txBody>
          <a:bodyPr/>
          <a:lstStyle>
            <a:lvl1pPr>
              <a:defRPr/>
            </a:lvl1pPr>
          </a:lstStyle>
          <a:p>
            <a:fld id="{B29A37C4-DFB5-4596-9028-19A137F0BCFA}"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32818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395288" y="122238"/>
            <a:ext cx="7921625" cy="1074737"/>
          </a:xfrm>
        </p:spPr>
        <p:txBody>
          <a:bodyPr/>
          <a:lstStyle/>
          <a:p>
            <a:r>
              <a:rPr lang="ja-JP" altLang="en-US"/>
              <a:t>マスタ タイトルの書式設定</a:t>
            </a:r>
          </a:p>
        </p:txBody>
      </p:sp>
      <p:sp>
        <p:nvSpPr>
          <p:cNvPr id="3" name="コンテンツ プレースホルダ 2"/>
          <p:cNvSpPr>
            <a:spLocks noGrp="1"/>
          </p:cNvSpPr>
          <p:nvPr>
            <p:ph sz="quarter" idx="1"/>
          </p:nvPr>
        </p:nvSpPr>
        <p:spPr>
          <a:xfrm>
            <a:off x="71438" y="1484313"/>
            <a:ext cx="4370387"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594225" y="1484313"/>
            <a:ext cx="4370388"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71438" y="4044950"/>
            <a:ext cx="4370387"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 5"/>
          <p:cNvSpPr>
            <a:spLocks noGrp="1"/>
          </p:cNvSpPr>
          <p:nvPr>
            <p:ph sz="quarter" idx="4"/>
          </p:nvPr>
        </p:nvSpPr>
        <p:spPr>
          <a:xfrm>
            <a:off x="4594225" y="4044950"/>
            <a:ext cx="4370388"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a:xfrm>
            <a:off x="457200" y="6248400"/>
            <a:ext cx="2133600" cy="457200"/>
          </a:xfrm>
        </p:spPr>
        <p:txBody>
          <a:bodyPr/>
          <a:lstStyle>
            <a:lvl1pPr>
              <a:defRPr/>
            </a:lvl1pPr>
          </a:lstStyle>
          <a:p>
            <a:fld id="{349F597B-FD6F-40D0-9C25-5CA70C4DD131}" type="datetime1">
              <a:rPr lang="ja-JP" altLang="en-US" smtClean="0">
                <a:solidFill>
                  <a:srgbClr val="000000"/>
                </a:solidFill>
              </a:rPr>
              <a:t>2022/10/10</a:t>
            </a:fld>
            <a:endParaRPr lang="en-US" altLang="ja-JP">
              <a:solidFill>
                <a:srgbClr val="000000"/>
              </a:solidFill>
            </a:endParaRPr>
          </a:p>
        </p:txBody>
      </p:sp>
      <p:sp>
        <p:nvSpPr>
          <p:cNvPr id="8" name="フッター プレースホルダ 7"/>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9" name="スライド番号プレースホルダ 8"/>
          <p:cNvSpPr>
            <a:spLocks noGrp="1"/>
          </p:cNvSpPr>
          <p:nvPr>
            <p:ph type="sldNum" sz="quarter" idx="12"/>
          </p:nvPr>
        </p:nvSpPr>
        <p:spPr>
          <a:xfrm>
            <a:off x="7010400" y="6400800"/>
            <a:ext cx="2133600" cy="457200"/>
          </a:xfrm>
        </p:spPr>
        <p:txBody>
          <a:bodyPr/>
          <a:lstStyle>
            <a:lvl1pPr>
              <a:defRPr/>
            </a:lvl1pPr>
          </a:lstStyle>
          <a:p>
            <a:fld id="{6F196FAB-92DE-49B2-BE53-D9C75EBC648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45658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1438" y="1484313"/>
            <a:ext cx="437038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594225" y="1484313"/>
            <a:ext cx="4370388"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594225" y="4044950"/>
            <a:ext cx="4370388"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 5"/>
          <p:cNvSpPr>
            <a:spLocks noGrp="1"/>
          </p:cNvSpPr>
          <p:nvPr>
            <p:ph type="dt" sz="half" idx="10"/>
          </p:nvPr>
        </p:nvSpPr>
        <p:spPr>
          <a:xfrm>
            <a:off x="457200" y="6248400"/>
            <a:ext cx="2133600" cy="457200"/>
          </a:xfrm>
        </p:spPr>
        <p:txBody>
          <a:bodyPr/>
          <a:lstStyle>
            <a:lvl1pPr>
              <a:defRPr/>
            </a:lvl1pPr>
          </a:lstStyle>
          <a:p>
            <a:fld id="{5879E5EC-511A-4479-A605-BE9DE6B2272B}" type="datetime1">
              <a:rPr lang="ja-JP" altLang="en-US" smtClean="0">
                <a:solidFill>
                  <a:srgbClr val="000000"/>
                </a:solidFill>
              </a:rPr>
              <a:t>2022/10/10</a:t>
            </a:fld>
            <a:endParaRPr lang="en-US" altLang="ja-JP">
              <a:solidFill>
                <a:srgbClr val="000000"/>
              </a:solidFill>
            </a:endParaRPr>
          </a:p>
        </p:txBody>
      </p:sp>
      <p:sp>
        <p:nvSpPr>
          <p:cNvPr id="7" name="フッター プレースホルダ 6"/>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8" name="スライド番号プレースホルダ 7"/>
          <p:cNvSpPr>
            <a:spLocks noGrp="1"/>
          </p:cNvSpPr>
          <p:nvPr>
            <p:ph type="sldNum" sz="quarter" idx="12"/>
          </p:nvPr>
        </p:nvSpPr>
        <p:spPr>
          <a:xfrm>
            <a:off x="7010400" y="6400800"/>
            <a:ext cx="2133600" cy="457200"/>
          </a:xfrm>
        </p:spPr>
        <p:txBody>
          <a:bodyPr/>
          <a:lstStyle>
            <a:lvl1pPr>
              <a:defRPr/>
            </a:lvl1pPr>
          </a:lstStyle>
          <a:p>
            <a:fld id="{A08A0F85-7D3A-49AB-9244-1B3B9E98E88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883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05E19F83-ACBB-4C1C-8E3D-915B3379D6AD}"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33AF83E2-9D2D-48C8-88BA-0D67AA68B7BF}"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2762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fld id="{BE2EA719-8A71-48E6-8F72-F1128B66B84C}"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A0946338-560D-4270-B771-F885FCD4C81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890749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1438" y="1484313"/>
            <a:ext cx="4370387"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594225" y="1484313"/>
            <a:ext cx="4370388"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日付プレースホルダ 4"/>
          <p:cNvSpPr>
            <a:spLocks noGrp="1"/>
          </p:cNvSpPr>
          <p:nvPr>
            <p:ph type="dt" sz="half" idx="10"/>
          </p:nvPr>
        </p:nvSpPr>
        <p:spPr/>
        <p:txBody>
          <a:bodyPr/>
          <a:lstStyle>
            <a:lvl1pPr>
              <a:defRPr/>
            </a:lvl1pPr>
          </a:lstStyle>
          <a:p>
            <a:fld id="{9608E739-3549-4E35-A2F5-D766CF5E2E75}"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sz="1800"/>
            </a:lvl1pPr>
          </a:lstStyle>
          <a:p>
            <a:fld id="{9F846B26-A3EB-4286-8CF9-C5310BA9B2A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290310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76D75DFA-CBBE-482F-9BE6-70534FAE7FC0}" type="datetime1">
              <a:rPr lang="ja-JP" altLang="en-US" smtClean="0">
                <a:solidFill>
                  <a:srgbClr val="000000"/>
                </a:solidFill>
              </a:rPr>
              <a:t>2022/10/10</a:t>
            </a:fld>
            <a:endParaRPr lang="en-US" altLang="ja-JP">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B03762-EB16-4036-97FC-5F9E776B2FC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56311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fld id="{0FBE7838-B013-4A46-AA60-50766CE60562}" type="datetime1">
              <a:rPr lang="ja-JP" altLang="en-US" smtClean="0">
                <a:solidFill>
                  <a:srgbClr val="000000"/>
                </a:solidFill>
              </a:rPr>
              <a:t>2022/10/10</a:t>
            </a:fld>
            <a:endParaRPr lang="en-US" altLang="ja-JP">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E1C56A1C-AA0B-4FA9-80C1-8E4E0FDF8FC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2235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D5361D10-A815-487B-99C4-DAA7D575477A}" type="datetime1">
              <a:rPr lang="ja-JP" altLang="en-US" smtClean="0">
                <a:solidFill>
                  <a:srgbClr val="000000"/>
                </a:solidFill>
              </a:rPr>
              <a:t>2022/10/10</a:t>
            </a:fld>
            <a:endParaRPr lang="en-US" altLang="ja-JP">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70D15610-5F9C-4C87-9369-10510279320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31390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fld id="{E3B56731-EA87-4985-B7E1-E014ADC71ABA}"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DE96E4ED-2B5E-4407-955B-0824732685E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31342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fld id="{5CD476CE-E777-4DBC-BEB6-848AD930F8EC}"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2A9B4220-A858-43F0-AB0A-2AD0F2EC690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9715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title"/>
          </p:nvPr>
        </p:nvSpPr>
        <p:spPr bwMode="auto">
          <a:xfrm>
            <a:off x="395288" y="122238"/>
            <a:ext cx="7921625" cy="10747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4100" name="Rectangle 4"/>
          <p:cNvSpPr>
            <a:spLocks noGrp="1" noChangeArrowheads="1"/>
          </p:cNvSpPr>
          <p:nvPr>
            <p:ph type="body" idx="1"/>
          </p:nvPr>
        </p:nvSpPr>
        <p:spPr bwMode="auto">
          <a:xfrm>
            <a:off x="71438" y="1484313"/>
            <a:ext cx="8893175" cy="4968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10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latin typeface="Arial" charset="0"/>
              </a:defRPr>
            </a:lvl1pPr>
          </a:lstStyle>
          <a:p>
            <a:pPr fontAlgn="base">
              <a:spcBef>
                <a:spcPct val="0"/>
              </a:spcBef>
              <a:spcAft>
                <a:spcPct val="0"/>
              </a:spcAft>
            </a:pPr>
            <a:fld id="{B8F962E3-BB56-4EC5-B059-5961E872C924}" type="datetime1">
              <a:rPr lang="ja-JP" altLang="en-US" smtClean="0">
                <a:solidFill>
                  <a:srgbClr val="000000"/>
                </a:solidFill>
              </a:rPr>
              <a:t>2022/10/10</a:t>
            </a:fld>
            <a:endParaRPr lang="en-US" altLang="ja-JP">
              <a:solidFill>
                <a:srgbClr val="000000"/>
              </a:solidFill>
            </a:endParaRPr>
          </a:p>
        </p:txBody>
      </p:sp>
      <p:sp>
        <p:nvSpPr>
          <p:cNvPr id="410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atin typeface="Arial" charset="0"/>
              </a:defRPr>
            </a:lvl1pPr>
          </a:lstStyle>
          <a:p>
            <a:pPr fontAlgn="base">
              <a:spcBef>
                <a:spcPct val="0"/>
              </a:spcBef>
              <a:spcAft>
                <a:spcPct val="0"/>
              </a:spcAft>
            </a:pPr>
            <a:endParaRPr lang="en-US" altLang="ja-JP">
              <a:solidFill>
                <a:srgbClr val="000000"/>
              </a:solidFill>
            </a:endParaRPr>
          </a:p>
        </p:txBody>
      </p:sp>
      <p:sp>
        <p:nvSpPr>
          <p:cNvPr id="4103" name="Rectangle 7"/>
          <p:cNvSpPr>
            <a:spLocks noGrp="1" noChangeArrowheads="1"/>
          </p:cNvSpPr>
          <p:nvPr>
            <p:ph type="sldNum" sz="quarter" idx="4"/>
          </p:nvPr>
        </p:nvSpPr>
        <p:spPr bwMode="auto">
          <a:xfrm>
            <a:off x="7010400" y="64008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800">
                <a:latin typeface="Arial" charset="0"/>
              </a:defRPr>
            </a:lvl1pPr>
          </a:lstStyle>
          <a:p>
            <a:pPr fontAlgn="base">
              <a:spcBef>
                <a:spcPct val="0"/>
              </a:spcBef>
              <a:spcAft>
                <a:spcPct val="0"/>
              </a:spcAft>
            </a:pPr>
            <a:fld id="{E2235A19-E818-4743-9E2E-830F57A959E0}" type="slidenum">
              <a:rPr lang="en-US" altLang="ja-JP" smtClean="0">
                <a:solidFill>
                  <a:srgbClr val="000000"/>
                </a:solidFill>
              </a:rPr>
              <a:pPr fontAlgn="base">
                <a:spcBef>
                  <a:spcPct val="0"/>
                </a:spcBef>
                <a:spcAft>
                  <a:spcPct val="0"/>
                </a:spcAft>
              </a:pPr>
              <a:t>‹#›</a:t>
            </a:fld>
            <a:endParaRPr lang="en-US" altLang="ja-JP" dirty="0">
              <a:solidFill>
                <a:srgbClr val="000000"/>
              </a:solidFill>
            </a:endParaRPr>
          </a:p>
        </p:txBody>
      </p:sp>
      <p:pic>
        <p:nvPicPr>
          <p:cNvPr id="4144" name="Picture 11" descr="CPEHEロゴ"/>
          <p:cNvPicPr>
            <a:picLocks noChangeAspect="1" noChangeArrowheads="1"/>
          </p:cNvPicPr>
          <p:nvPr/>
        </p:nvPicPr>
        <p:blipFill>
          <a:blip r:embed="rId18" cstate="screen">
            <a:extLst>
              <a:ext uri="{28A0092B-C50C-407E-A947-70E740481C1C}">
                <a14:useLocalDpi xmlns:a14="http://schemas.microsoft.com/office/drawing/2010/main"/>
              </a:ext>
            </a:extLst>
          </a:blip>
          <a:srcRect/>
          <a:stretch>
            <a:fillRect/>
          </a:stretch>
        </p:blipFill>
        <p:spPr bwMode="auto">
          <a:xfrm>
            <a:off x="8496300" y="188913"/>
            <a:ext cx="539750" cy="381000"/>
          </a:xfrm>
          <a:prstGeom prst="rect">
            <a:avLst/>
          </a:prstGeom>
          <a:noFill/>
          <a:ln w="9525">
            <a:noFill/>
            <a:miter lim="800000"/>
            <a:headEnd/>
            <a:tailEnd/>
          </a:ln>
        </p:spPr>
      </p:pic>
      <p:sp>
        <p:nvSpPr>
          <p:cNvPr id="4145" name="Line 49"/>
          <p:cNvSpPr>
            <a:spLocks noChangeShapeType="1"/>
          </p:cNvSpPr>
          <p:nvPr/>
        </p:nvSpPr>
        <p:spPr bwMode="auto">
          <a:xfrm>
            <a:off x="323850" y="1341438"/>
            <a:ext cx="8229600" cy="0"/>
          </a:xfrm>
          <a:prstGeom prst="line">
            <a:avLst/>
          </a:prstGeom>
          <a:noFill/>
          <a:ln w="19050">
            <a:solidFill>
              <a:schemeClr val="tx1"/>
            </a:solidFill>
            <a:round/>
            <a:headEnd/>
            <a:tailEnd type="oval" w="med" len="med"/>
          </a:ln>
          <a:effectLst/>
        </p:spPr>
        <p:txBody>
          <a:bodyPr/>
          <a:lstStyle/>
          <a:p>
            <a:pPr fontAlgn="base">
              <a:spcBef>
                <a:spcPct val="0"/>
              </a:spcBef>
              <a:spcAft>
                <a:spcPct val="0"/>
              </a:spcAft>
            </a:pPr>
            <a:endParaRPr lang="ja-JP" altLang="en-US" sz="3200">
              <a:solidFill>
                <a:srgbClr val="000000"/>
              </a:solidFill>
            </a:endParaRPr>
          </a:p>
        </p:txBody>
      </p:sp>
    </p:spTree>
    <p:extLst>
      <p:ext uri="{BB962C8B-B14F-4D97-AF65-F5344CB8AC3E}">
        <p14:creationId xmlns:p14="http://schemas.microsoft.com/office/powerpoint/2010/main" val="4040118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sldNum="0" hdr="0" ftr="0" dt="0"/>
  <p:txStyles>
    <p:titleStyle>
      <a:lvl1pPr algn="l" rtl="0" fontAlgn="base">
        <a:spcBef>
          <a:spcPct val="0"/>
        </a:spcBef>
        <a:spcAft>
          <a:spcPct val="0"/>
        </a:spcAft>
        <a:defRPr kumimoji="1" sz="3600" b="1">
          <a:solidFill>
            <a:schemeClr val="tx2"/>
          </a:solidFill>
          <a:latin typeface="+mj-lt"/>
          <a:ea typeface="+mj-ea"/>
          <a:cs typeface="+mj-cs"/>
        </a:defRPr>
      </a:lvl1pPr>
      <a:lvl2pPr algn="l" rtl="0" fontAlgn="base">
        <a:spcBef>
          <a:spcPct val="0"/>
        </a:spcBef>
        <a:spcAft>
          <a:spcPct val="0"/>
        </a:spcAft>
        <a:defRPr kumimoji="1" sz="3600" b="1">
          <a:solidFill>
            <a:schemeClr val="tx2"/>
          </a:solidFill>
          <a:latin typeface="Tahoma" pitchFamily="34" charset="0"/>
          <a:ea typeface="ＭＳ Ｐゴシック" pitchFamily="50" charset="-128"/>
        </a:defRPr>
      </a:lvl2pPr>
      <a:lvl3pPr algn="l" rtl="0" fontAlgn="base">
        <a:spcBef>
          <a:spcPct val="0"/>
        </a:spcBef>
        <a:spcAft>
          <a:spcPct val="0"/>
        </a:spcAft>
        <a:defRPr kumimoji="1" sz="3600" b="1">
          <a:solidFill>
            <a:schemeClr val="tx2"/>
          </a:solidFill>
          <a:latin typeface="Tahoma" pitchFamily="34" charset="0"/>
          <a:ea typeface="ＭＳ Ｐゴシック" pitchFamily="50" charset="-128"/>
        </a:defRPr>
      </a:lvl3pPr>
      <a:lvl4pPr algn="l" rtl="0" fontAlgn="base">
        <a:spcBef>
          <a:spcPct val="0"/>
        </a:spcBef>
        <a:spcAft>
          <a:spcPct val="0"/>
        </a:spcAft>
        <a:defRPr kumimoji="1" sz="3600" b="1">
          <a:solidFill>
            <a:schemeClr val="tx2"/>
          </a:solidFill>
          <a:latin typeface="Tahoma" pitchFamily="34" charset="0"/>
          <a:ea typeface="ＭＳ Ｐゴシック" pitchFamily="50" charset="-128"/>
        </a:defRPr>
      </a:lvl4pPr>
      <a:lvl5pPr algn="l" rtl="0" fontAlgn="base">
        <a:spcBef>
          <a:spcPct val="0"/>
        </a:spcBef>
        <a:spcAft>
          <a:spcPct val="0"/>
        </a:spcAft>
        <a:defRPr kumimoji="1" sz="3600" b="1">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3600" b="1">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3600" b="1">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3600" b="1">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3600" b="1">
          <a:solidFill>
            <a:schemeClr val="tx2"/>
          </a:solidFill>
          <a:latin typeface="Tahoma" pitchFamily="34" charset="0"/>
          <a:ea typeface="ＭＳ Ｐゴシック" pitchFamily="50" charset="-128"/>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kumimoji="1" sz="32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kumimoji="1" sz="2800">
          <a:solidFill>
            <a:schemeClr val="tx1"/>
          </a:solidFill>
          <a:latin typeface="+mn-lt"/>
          <a:ea typeface="+mn-ea"/>
        </a:defRPr>
      </a:lvl2pPr>
      <a:lvl3pPr marL="987425" indent="-293688" algn="l" rtl="0" fontAlgn="base">
        <a:spcBef>
          <a:spcPct val="20000"/>
        </a:spcBef>
        <a:spcAft>
          <a:spcPct val="0"/>
        </a:spcAft>
        <a:buClr>
          <a:schemeClr val="accent1"/>
        </a:buClr>
        <a:buSzPct val="70000"/>
        <a:buFont typeface="Wingdings" pitchFamily="2" charset="2"/>
        <a:buChar char="l"/>
        <a:defRPr kumimoji="1" sz="2400">
          <a:solidFill>
            <a:schemeClr val="tx1"/>
          </a:solidFill>
          <a:latin typeface="+mn-lt"/>
          <a:ea typeface="+mn-ea"/>
        </a:defRPr>
      </a:lvl3pPr>
      <a:lvl4pPr marL="1166813" indent="-177800" algn="l" rtl="0" fontAlgn="base">
        <a:spcBef>
          <a:spcPct val="20000"/>
        </a:spcBef>
        <a:spcAft>
          <a:spcPct val="0"/>
        </a:spcAft>
        <a:buClr>
          <a:schemeClr val="tx2"/>
        </a:buClr>
        <a:buSzPct val="75000"/>
        <a:buFont typeface="Wingdings" pitchFamily="2" charset="2"/>
        <a:buChar char="§"/>
        <a:defRPr kumimoji="1" sz="2000">
          <a:solidFill>
            <a:schemeClr val="tx1"/>
          </a:solidFill>
          <a:latin typeface="+mn-lt"/>
          <a:ea typeface="+mn-ea"/>
        </a:defRPr>
      </a:lvl4pPr>
      <a:lvl5pPr marL="17494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5pPr>
      <a:lvl6pPr marL="22066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6pPr>
      <a:lvl7pPr marL="26638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7pPr>
      <a:lvl8pPr marL="31210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8pPr>
      <a:lvl9pPr marL="35782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正方形/長方形 49">
            <a:extLst>
              <a:ext uri="{FF2B5EF4-FFF2-40B4-BE49-F238E27FC236}">
                <a16:creationId xmlns:a16="http://schemas.microsoft.com/office/drawing/2014/main" id="{E4E7B0B9-A797-4E8C-A8F9-1CCBA2F81419}"/>
              </a:ext>
            </a:extLst>
          </p:cNvPr>
          <p:cNvSpPr/>
          <p:nvPr/>
        </p:nvSpPr>
        <p:spPr>
          <a:xfrm>
            <a:off x="241160" y="140680"/>
            <a:ext cx="8661680" cy="6640472"/>
          </a:xfrm>
          <a:prstGeom prst="rect">
            <a:avLst/>
          </a:prstGeom>
        </p:spPr>
        <p:txBody>
          <a:bodyPr wrap="square">
            <a:spAutoFit/>
          </a:bodyPr>
          <a:lstStyle/>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香川県条例第</a:t>
            </a:r>
            <a:r>
              <a:rPr lang="en-US" altLang="ja-JP" sz="1400" dirty="0">
                <a:solidFill>
                  <a:prstClr val="black"/>
                </a:solidFill>
                <a:latin typeface="ＭＳ Ｐゴシック" panose="020B0600070205080204" pitchFamily="50" charset="-128"/>
                <a:ea typeface="ＭＳ Ｐゴシック" panose="020B0600070205080204" pitchFamily="50" charset="-128"/>
              </a:rPr>
              <a:t>24</a:t>
            </a:r>
            <a:r>
              <a:rPr lang="ja-JP" altLang="en-US" sz="1400" dirty="0">
                <a:solidFill>
                  <a:prstClr val="black"/>
                </a:solidFill>
                <a:latin typeface="ＭＳ Ｐゴシック" panose="020B0600070205080204" pitchFamily="50" charset="-128"/>
                <a:ea typeface="ＭＳ Ｐゴシック" panose="020B0600070205080204" pitchFamily="50" charset="-128"/>
              </a:rPr>
              <a:t>号</a:t>
            </a:r>
          </a:p>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香川県ネット・ゲーム依存症対策条例</a:t>
            </a:r>
          </a:p>
          <a:p>
            <a:pPr defTabSz="844083">
              <a:lnSpc>
                <a:spcPts val="1900"/>
              </a:lnSpc>
              <a:defRPr/>
            </a:pPr>
            <a:endParaRPr lang="ja-JP" altLang="en-US" sz="1400" dirty="0">
              <a:solidFill>
                <a:prstClr val="black"/>
              </a:solidFill>
              <a:latin typeface="ＭＳ Ｐゴシック" panose="020B0600070205080204" pitchFamily="50" charset="-128"/>
              <a:ea typeface="ＭＳ Ｐゴシック" panose="020B0600070205080204" pitchFamily="50" charset="-128"/>
            </a:endParaRPr>
          </a:p>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（前文）</a:t>
            </a:r>
          </a:p>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インターネットやコンピュータゲームの過剰な利用は、子どもの学力や体力の低下のみならずひきこもりや睡眠障害、視力障害などの身体的な問題まで引き起こすことなどが指摘されており、世界保健機関において「ゲーム障害」が正式に疾病と認定されたように、今や、国内外で大きな社会問題となっている。とりわけ、射</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しゃ</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幸性</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こうせい</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が高いオンラインゲームには終わりがなく、大人よりも理性をつかさどる脳の働きが弱い子どもが依存状態になると、大人の薬物依存と同様に抜け出すことが困難になることが指摘されている。</a:t>
            </a:r>
          </a:p>
          <a:p>
            <a:pPr algn="ct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［中略］</a:t>
            </a:r>
          </a:p>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子どものネット・ゲーム依存症対策においては、［中略］社会全体で取り組んでいかなければならない。</a:t>
            </a:r>
          </a:p>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ここに、本県の子どもたちをはじめ、県民をネット・ゲーム依存症から守るための対策を総合的に推進するため、この条例を制定する。</a:t>
            </a:r>
          </a:p>
          <a:p>
            <a:pPr algn="ct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［中略］</a:t>
            </a:r>
          </a:p>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（子どものスマートフォン等使用の規制）</a:t>
            </a:r>
          </a:p>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第</a:t>
            </a:r>
            <a:r>
              <a:rPr lang="en-US" altLang="ja-JP" sz="1400" dirty="0">
                <a:solidFill>
                  <a:prstClr val="black"/>
                </a:solidFill>
                <a:latin typeface="ＭＳ Ｐゴシック" panose="020B0600070205080204" pitchFamily="50" charset="-128"/>
                <a:ea typeface="ＭＳ Ｐゴシック" panose="020B0600070205080204" pitchFamily="50" charset="-128"/>
              </a:rPr>
              <a:t>18</a:t>
            </a:r>
            <a:r>
              <a:rPr lang="ja-JP" altLang="en-US" sz="1400" dirty="0">
                <a:solidFill>
                  <a:prstClr val="black"/>
                </a:solidFill>
                <a:latin typeface="ＭＳ Ｐゴシック" panose="020B0600070205080204" pitchFamily="50" charset="-128"/>
                <a:ea typeface="ＭＳ Ｐゴシック" panose="020B0600070205080204" pitchFamily="50" charset="-128"/>
              </a:rPr>
              <a:t>条　保護者は、子どもにスマートフォン等を使用させるに当たっては、子どもの年齢、各家庭の実情等を考慮の上、その使用に伴う危険性及び過度の使用による弊害等について、子どもと話し合い、使用に関するルールづくり及びその見直しを行うものとする。</a:t>
            </a:r>
          </a:p>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２　保護者は、前項の場合においては、子どもが睡眠時間を確保し、規則正しい生活習慣を身に付けられるよう、子どものネット・ゲーム依存症につながるようなコンピュータゲームの利用に当たっては、１日当たりの利用時間が</a:t>
            </a:r>
            <a:r>
              <a:rPr lang="en-US" altLang="ja-JP" sz="1400" dirty="0">
                <a:solidFill>
                  <a:prstClr val="black"/>
                </a:solidFill>
                <a:latin typeface="ＭＳ Ｐゴシック" panose="020B0600070205080204" pitchFamily="50" charset="-128"/>
                <a:ea typeface="ＭＳ Ｐゴシック" panose="020B0600070205080204" pitchFamily="50" charset="-128"/>
              </a:rPr>
              <a:t>60</a:t>
            </a:r>
            <a:r>
              <a:rPr lang="ja-JP" altLang="en-US" sz="1400" dirty="0">
                <a:solidFill>
                  <a:prstClr val="black"/>
                </a:solidFill>
                <a:latin typeface="ＭＳ Ｐゴシック" panose="020B0600070205080204" pitchFamily="50" charset="-128"/>
                <a:ea typeface="ＭＳ Ｐゴシック" panose="020B0600070205080204" pitchFamily="50" charset="-128"/>
              </a:rPr>
              <a:t>分まで（学校等の休業日にあっては、</a:t>
            </a:r>
            <a:r>
              <a:rPr lang="en-US" altLang="ja-JP" sz="1400" dirty="0">
                <a:solidFill>
                  <a:prstClr val="black"/>
                </a:solidFill>
                <a:latin typeface="ＭＳ Ｐゴシック" panose="020B0600070205080204" pitchFamily="50" charset="-128"/>
                <a:ea typeface="ＭＳ Ｐゴシック" panose="020B0600070205080204" pitchFamily="50" charset="-128"/>
              </a:rPr>
              <a:t>90</a:t>
            </a:r>
            <a:r>
              <a:rPr lang="ja-JP" altLang="en-US" sz="1400" dirty="0">
                <a:solidFill>
                  <a:prstClr val="black"/>
                </a:solidFill>
                <a:latin typeface="ＭＳ Ｐゴシック" panose="020B0600070205080204" pitchFamily="50" charset="-128"/>
                <a:ea typeface="ＭＳ Ｐゴシック" panose="020B0600070205080204" pitchFamily="50" charset="-128"/>
              </a:rPr>
              <a:t>分まで）の時間を上限とすること及びスマートフォン等の使用（家族との連絡及び学習に必要な検索等を除く。）に当たっては、義務教育修了前の子どもについては午後９時までに、それ以外の子どもについては午後</a:t>
            </a:r>
            <a:r>
              <a:rPr lang="en-US" altLang="ja-JP" sz="1400" dirty="0">
                <a:solidFill>
                  <a:prstClr val="black"/>
                </a:solidFill>
                <a:latin typeface="ＭＳ Ｐゴシック" panose="020B0600070205080204" pitchFamily="50" charset="-128"/>
                <a:ea typeface="ＭＳ Ｐゴシック" panose="020B0600070205080204" pitchFamily="50" charset="-128"/>
              </a:rPr>
              <a:t>10</a:t>
            </a:r>
            <a:r>
              <a:rPr lang="ja-JP" altLang="en-US" sz="1400" dirty="0">
                <a:solidFill>
                  <a:prstClr val="black"/>
                </a:solidFill>
                <a:latin typeface="ＭＳ Ｐゴシック" panose="020B0600070205080204" pitchFamily="50" charset="-128"/>
                <a:ea typeface="ＭＳ Ｐゴシック" panose="020B0600070205080204" pitchFamily="50" charset="-128"/>
              </a:rPr>
              <a:t>時までに使用をやめることを目安とするとともに、前項のルールを遵守させるよう努めなければならない。</a:t>
            </a:r>
          </a:p>
          <a:p>
            <a:pPr defTabSz="844083">
              <a:lnSpc>
                <a:spcPts val="1900"/>
              </a:lnSpc>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３　保護者は、子どもがネット・ゲーム依存症に陥る危険性があると感じた場合には、速やかに、学校等又はネット・ゲーム依存症対策に関連する業務に従事する者等に相談し、子どもがネット・ゲーム依存症にならないよう努めなければならない。</a:t>
            </a:r>
          </a:p>
        </p:txBody>
      </p:sp>
    </p:spTree>
    <p:extLst>
      <p:ext uri="{BB962C8B-B14F-4D97-AF65-F5344CB8AC3E}">
        <p14:creationId xmlns:p14="http://schemas.microsoft.com/office/powerpoint/2010/main" val="1030594475"/>
      </p:ext>
    </p:extLst>
  </p:cSld>
  <p:clrMapOvr>
    <a:masterClrMapping/>
  </p:clrMapOvr>
</p:sld>
</file>

<file path=ppt/theme/theme1.xml><?xml version="1.0" encoding="utf-8"?>
<a:theme xmlns:a="http://schemas.openxmlformats.org/drawingml/2006/main" name="21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rgbClr val="969696"/>
          </a:solidFill>
          <a:prstDash val="solid"/>
          <a:round/>
          <a:headEnd type="none" w="lg" len="lg"/>
          <a:tailEnd type="none" w="lg" len="lg"/>
        </a:ln>
        <a:effectLst/>
      </a:spPr>
      <a:bodyPr vert="horz" wrap="square" lIns="90000" tIns="46800" rIns="90000" bIns="4680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32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noFill/>
        <a:ln w="38100" cap="flat" cmpd="sng" algn="ctr">
          <a:solidFill>
            <a:srgbClr val="969696"/>
          </a:solidFill>
          <a:prstDash val="solid"/>
          <a:round/>
          <a:headEnd type="none" w="lg" len="lg"/>
          <a:tailEnd type="stealth" w="lg" len="lg"/>
        </a:ln>
        <a:effec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0" i="0" u="none" strike="noStrike" cap="none" normalizeH="0" baseline="0" smtClean="0">
            <a:ln>
              <a:noFill/>
            </a:ln>
            <a:solidFill>
              <a:schemeClr val="tx1"/>
            </a:solidFill>
            <a:effectLst/>
            <a:latin typeface="Tahoma" pitchFamily="34" charset="0"/>
            <a:ea typeface="ＭＳ Ｐゴシック" pitchFamily="50" charset="-128"/>
          </a:defRPr>
        </a:defPPr>
      </a:lstStyle>
    </a:lnDef>
    <a:txDef>
      <a:spPr>
        <a:noFill/>
        <a:ln w="28575">
          <a:noFill/>
        </a:ln>
      </a:spPr>
      <a:bodyPr wrap="square" lIns="36000" tIns="36000" rIns="36000" bIns="36000" rtlCol="0">
        <a:noAutofit/>
      </a:bodyPr>
      <a:lstStyle>
        <a:defPPr>
          <a:defRPr kumimoji="1" dirty="0" smtClean="0"/>
        </a:defPPr>
      </a:lstStyle>
    </a:tx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32596</TotalTime>
  <Words>496</Words>
  <Application>Microsoft Office PowerPoint</Application>
  <PresentationFormat>画面に合わせる (4:3)</PresentationFormat>
  <Paragraphs>16</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游ゴシック</vt:lpstr>
      <vt:lpstr>Arial</vt:lpstr>
      <vt:lpstr>Calibri</vt:lpstr>
      <vt:lpstr>Century</vt:lpstr>
      <vt:lpstr>Tahoma</vt:lpstr>
      <vt:lpstr>Wingdings</vt:lpstr>
      <vt:lpstr>21_Network</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KM</dc:creator>
  <cp:lastModifiedBy>前田 秀樹</cp:lastModifiedBy>
  <cp:revision>267</cp:revision>
  <dcterms:created xsi:type="dcterms:W3CDTF">2019-11-25T01:14:03Z</dcterms:created>
  <dcterms:modified xsi:type="dcterms:W3CDTF">2022-10-09T20:03:49Z</dcterms:modified>
</cp:coreProperties>
</file>