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476" r:id="rId2"/>
    <p:sldId id="247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279" autoAdjust="0"/>
  </p:normalViewPr>
  <p:slideViewPr>
    <p:cSldViewPr snapToGrid="0">
      <p:cViewPr>
        <p:scale>
          <a:sx n="120" d="100"/>
          <a:sy n="120" d="100"/>
        </p:scale>
        <p:origin x="1242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54712-F861-4E4C-A6C5-FF04DC165DA9}" type="datetimeFigureOut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50DDF-D445-4A3C-A48C-47BD7072E2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55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5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図</a:t>
            </a:r>
            <a:r>
              <a:rPr kumimoji="1" lang="en-US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1.3.2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探究のプロセスと対話型論証モデルとの関係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5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71069-2004-6C44-99A6-4564AD33122B}" type="slidenum"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51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2020/1/14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288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914455">
              <a:defRPr/>
            </a:pPr>
            <a:endParaRPr lang="en-US" altLang="ja-JP" sz="11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455">
              <a:defRPr/>
            </a:pPr>
            <a:fld id="{59571069-2004-6C44-99A6-4564AD33122B}" type="slidenum">
              <a:rPr lang="ja-JP" altLang="en-US" sz="13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455">
                <a:defRPr/>
              </a:pPr>
              <a:t>2</a:t>
            </a:fld>
            <a:endParaRPr lang="ja-JP" altLang="en-US" sz="13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EB2B71-9DBC-4D76-A52A-987A7AF808A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31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80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1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68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5496" y="6337126"/>
            <a:ext cx="827112" cy="476250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</a:lstStyle>
          <a:p>
            <a:fld id="{C0DCCD16-983A-4959-85E0-3737C8C5F6D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175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16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00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97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47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54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5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94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77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38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A282C2B-AB35-8E4B-C13F-E50459C7F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4420" y="1199656"/>
            <a:ext cx="6434720" cy="4659906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1EF4FD5-0423-F5AE-AA4A-57B0E47B82F0}"/>
              </a:ext>
            </a:extLst>
          </p:cNvPr>
          <p:cNvSpPr txBox="1"/>
          <p:nvPr/>
        </p:nvSpPr>
        <p:spPr>
          <a:xfrm>
            <a:off x="372015" y="1551803"/>
            <a:ext cx="1960031" cy="4016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ja-JP" sz="1846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課題の設定</a:t>
            </a: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</a:t>
            </a:r>
            <a:r>
              <a:rPr kumimoji="1" lang="ja-JP" altLang="ja-JP" sz="1846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情報の収集</a:t>
            </a: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3</a:t>
            </a:r>
            <a:r>
              <a:rPr kumimoji="1" lang="ja-JP" altLang="ja-JP" sz="1846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整理・分析</a:t>
            </a: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4</a:t>
            </a:r>
            <a:r>
              <a:rPr kumimoji="1" lang="ja-JP" altLang="ja-JP" sz="1846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18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まとめ・表現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38F80F7-B8D8-1EE2-894A-3EF0B32BF0AA}"/>
              </a:ext>
            </a:extLst>
          </p:cNvPr>
          <p:cNvSpPr/>
          <p:nvPr/>
        </p:nvSpPr>
        <p:spPr>
          <a:xfrm>
            <a:off x="156631" y="1185592"/>
            <a:ext cx="8797384" cy="1024869"/>
          </a:xfrm>
          <a:prstGeom prst="roundRect">
            <a:avLst>
              <a:gd name="adj" fmla="val 81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FE284186-4700-DB80-1037-F6997B168640}"/>
              </a:ext>
            </a:extLst>
          </p:cNvPr>
          <p:cNvSpPr/>
          <p:nvPr/>
        </p:nvSpPr>
        <p:spPr>
          <a:xfrm>
            <a:off x="173308" y="2305701"/>
            <a:ext cx="8797384" cy="2362265"/>
          </a:xfrm>
          <a:prstGeom prst="roundRect">
            <a:avLst>
              <a:gd name="adj" fmla="val 22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F7355A84-9532-CA4F-2E30-0CBC5E71C1B4}"/>
              </a:ext>
            </a:extLst>
          </p:cNvPr>
          <p:cNvSpPr/>
          <p:nvPr/>
        </p:nvSpPr>
        <p:spPr>
          <a:xfrm>
            <a:off x="173308" y="4750987"/>
            <a:ext cx="8797384" cy="1127357"/>
          </a:xfrm>
          <a:prstGeom prst="roundRect">
            <a:avLst>
              <a:gd name="adj" fmla="val 81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A3FAFCB7-A06F-1F00-2D25-C6DD2AD00490}"/>
              </a:ext>
            </a:extLst>
          </p:cNvPr>
          <p:cNvSpPr/>
          <p:nvPr/>
        </p:nvSpPr>
        <p:spPr>
          <a:xfrm>
            <a:off x="1193580" y="2125925"/>
            <a:ext cx="382873" cy="469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9" name="矢印: 下 68">
            <a:extLst>
              <a:ext uri="{FF2B5EF4-FFF2-40B4-BE49-F238E27FC236}">
                <a16:creationId xmlns:a16="http://schemas.microsoft.com/office/drawing/2014/main" id="{CE0150D2-6A33-6BEF-4B60-A4B946E56CB9}"/>
              </a:ext>
            </a:extLst>
          </p:cNvPr>
          <p:cNvSpPr/>
          <p:nvPr/>
        </p:nvSpPr>
        <p:spPr>
          <a:xfrm>
            <a:off x="1193580" y="4558050"/>
            <a:ext cx="382873" cy="469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0" name="矢印: 下 69">
            <a:extLst>
              <a:ext uri="{FF2B5EF4-FFF2-40B4-BE49-F238E27FC236}">
                <a16:creationId xmlns:a16="http://schemas.microsoft.com/office/drawing/2014/main" id="{93E4F492-52EA-5794-864D-3834BCFEF7DE}"/>
              </a:ext>
            </a:extLst>
          </p:cNvPr>
          <p:cNvSpPr/>
          <p:nvPr/>
        </p:nvSpPr>
        <p:spPr>
          <a:xfrm>
            <a:off x="1193580" y="3322110"/>
            <a:ext cx="382873" cy="469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611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3115278" y="290434"/>
            <a:ext cx="2930020" cy="9547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760615" y="2056061"/>
            <a:ext cx="1380355" cy="10122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1662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lang="en-US" altLang="ja-JP" sz="2215" kern="0" spc="-37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2769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773272" y="1795337"/>
            <a:ext cx="1069133" cy="285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79173">
              <a:defRPr/>
            </a:pPr>
            <a:r>
              <a:rPr lang="ja-JP" altLang="en-US" sz="1258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主張←仮説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49D460-395C-D443-8ECC-B81863FB4CA3}"/>
              </a:ext>
            </a:extLst>
          </p:cNvPr>
          <p:cNvSpPr/>
          <p:nvPr/>
        </p:nvSpPr>
        <p:spPr>
          <a:xfrm>
            <a:off x="611843" y="2056061"/>
            <a:ext cx="1380355" cy="10122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352132" y="2640716"/>
            <a:ext cx="11056" cy="73618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3BEF33F-AA12-CA4A-8932-F80E43393481}"/>
              </a:ext>
            </a:extLst>
          </p:cNvPr>
          <p:cNvSpPr/>
          <p:nvPr/>
        </p:nvSpPr>
        <p:spPr>
          <a:xfrm>
            <a:off x="1618605" y="3377483"/>
            <a:ext cx="1533727" cy="10122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892194" y="3120082"/>
            <a:ext cx="1200521" cy="285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79173">
              <a:defRPr/>
            </a:pPr>
            <a:r>
              <a:rPr lang="ja-JP" altLang="en-US" sz="1258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258" spc="171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258" spc="-78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534" spc="-78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982929" y="2628774"/>
            <a:ext cx="766864" cy="27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614115" y="1795337"/>
            <a:ext cx="1023037" cy="285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79173">
              <a:defRPr/>
            </a:pPr>
            <a:r>
              <a:rPr lang="ja-JP" altLang="en-US" sz="1258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87FDFD2-AAD5-4777-AA56-8FE451543E06}"/>
              </a:ext>
            </a:extLst>
          </p:cNvPr>
          <p:cNvSpPr/>
          <p:nvPr/>
        </p:nvSpPr>
        <p:spPr>
          <a:xfrm>
            <a:off x="7186549" y="2056061"/>
            <a:ext cx="1380355" cy="10122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791778" y="2657631"/>
            <a:ext cx="11056" cy="73618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4DE9419-FF64-4B1C-B08D-A8AD7584FA62}"/>
              </a:ext>
            </a:extLst>
          </p:cNvPr>
          <p:cNvSpPr/>
          <p:nvPr/>
        </p:nvSpPr>
        <p:spPr>
          <a:xfrm>
            <a:off x="6041597" y="3382342"/>
            <a:ext cx="1533727" cy="10122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401675" y="2645688"/>
            <a:ext cx="774533" cy="27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100282" y="30377"/>
            <a:ext cx="2637480" cy="285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258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131703" y="1791237"/>
            <a:ext cx="1228532" cy="285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79173">
              <a:defRPr/>
            </a:pPr>
            <a:r>
              <a:rPr lang="ja-JP" altLang="en-US" sz="125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322807" y="3120082"/>
            <a:ext cx="1200521" cy="285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79173">
              <a:defRPr/>
            </a:pPr>
            <a:r>
              <a:rPr lang="ja-JP" altLang="en-US" sz="125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258" spc="171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258" spc="-7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534" spc="-78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245783" y="1647225"/>
            <a:ext cx="1677565" cy="397446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363"/>
              </a:lnSpc>
              <a:defRPr/>
            </a:pPr>
            <a:r>
              <a:rPr lang="ja-JP" altLang="en-US" sz="125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258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363"/>
              </a:lnSpc>
              <a:defRPr/>
            </a:pPr>
            <a:r>
              <a:rPr lang="ja-JP" altLang="en-US" sz="1258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4580288" y="1245134"/>
            <a:ext cx="673979" cy="79148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3843081" y="1245134"/>
            <a:ext cx="737207" cy="7914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93E7E6-1489-426B-9580-42AD0E1BDF0B}"/>
              </a:ext>
            </a:extLst>
          </p:cNvPr>
          <p:cNvSpPr/>
          <p:nvPr/>
        </p:nvSpPr>
        <p:spPr>
          <a:xfrm>
            <a:off x="5010934" y="2056061"/>
            <a:ext cx="1380355" cy="10122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4D95A1A-D0E6-B949-AAC0-96DBB9C109CD}"/>
              </a:ext>
            </a:extLst>
          </p:cNvPr>
          <p:cNvCxnSpPr>
            <a:cxnSpLocks/>
          </p:cNvCxnSpPr>
          <p:nvPr/>
        </p:nvCxnSpPr>
        <p:spPr>
          <a:xfrm>
            <a:off x="4602432" y="2889072"/>
            <a:ext cx="298405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48423" y="2628773"/>
            <a:ext cx="851986" cy="247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4185556" y="3120082"/>
            <a:ext cx="498983" cy="285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79173">
              <a:defRPr/>
            </a:pPr>
            <a:r>
              <a:rPr lang="ja-JP" altLang="en-US" sz="1258" spc="-37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258" spc="-37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00B8FF-AA3C-49F9-820A-A91C09B13A99}"/>
              </a:ext>
            </a:extLst>
          </p:cNvPr>
          <p:cNvSpPr/>
          <p:nvPr/>
        </p:nvSpPr>
        <p:spPr>
          <a:xfrm>
            <a:off x="4154827" y="4940950"/>
            <a:ext cx="937087" cy="25151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defTabSz="844083">
              <a:defRPr/>
            </a:pPr>
            <a:r>
              <a:rPr lang="ja-JP" altLang="en-US" sz="1258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258" spc="185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258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0A3BAFA-9E92-457F-A8C1-9A4046ED015E}"/>
              </a:ext>
            </a:extLst>
          </p:cNvPr>
          <p:cNvSpPr/>
          <p:nvPr/>
        </p:nvSpPr>
        <p:spPr>
          <a:xfrm>
            <a:off x="3133122" y="5199614"/>
            <a:ext cx="2930020" cy="9547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123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DC2BC516-ECCD-475F-8159-3970AEC7ABC1}"/>
              </a:ext>
            </a:extLst>
          </p:cNvPr>
          <p:cNvSpPr/>
          <p:nvPr/>
        </p:nvSpPr>
        <p:spPr>
          <a:xfrm>
            <a:off x="522511" y="1791240"/>
            <a:ext cx="3696872" cy="279429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F1307A8B-7364-4AB8-8A29-8DB98C6C8312}"/>
              </a:ext>
            </a:extLst>
          </p:cNvPr>
          <p:cNvSpPr/>
          <p:nvPr/>
        </p:nvSpPr>
        <p:spPr>
          <a:xfrm>
            <a:off x="4911380" y="1662414"/>
            <a:ext cx="3742922" cy="28910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805810" y="3377483"/>
            <a:ext cx="1533727" cy="1012260"/>
          </a:xfrm>
          <a:prstGeom prst="rect">
            <a:avLst/>
          </a:prstGeom>
          <a:solidFill>
            <a:srgbClr val="FFFFFF">
              <a:alpha val="85098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350" tIns="184048" rIns="0" bIns="28315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2585" spc="-3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72428121-6A3C-4332-9FB8-3FEE6E9BD99E}"/>
              </a:ext>
            </a:extLst>
          </p:cNvPr>
          <p:cNvCxnSpPr>
            <a:cxnSpLocks/>
          </p:cNvCxnSpPr>
          <p:nvPr/>
        </p:nvCxnSpPr>
        <p:spPr>
          <a:xfrm>
            <a:off x="4613538" y="2884489"/>
            <a:ext cx="0" cy="4827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DA30DE13-4123-4E8E-9C3F-66E36CBEAC07}"/>
              </a:ext>
            </a:extLst>
          </p:cNvPr>
          <p:cNvCxnSpPr>
            <a:cxnSpLocks/>
          </p:cNvCxnSpPr>
          <p:nvPr/>
        </p:nvCxnSpPr>
        <p:spPr>
          <a:xfrm>
            <a:off x="2690757" y="5676964"/>
            <a:ext cx="4320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4A51DC51-76C1-41B4-9551-3D9641E14EB8}"/>
              </a:ext>
            </a:extLst>
          </p:cNvPr>
          <p:cNvCxnSpPr>
            <a:cxnSpLocks/>
          </p:cNvCxnSpPr>
          <p:nvPr/>
        </p:nvCxnSpPr>
        <p:spPr>
          <a:xfrm>
            <a:off x="2706633" y="4581479"/>
            <a:ext cx="0" cy="1113100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E8207C65-3F58-476E-913E-E0B8D98CFA95}"/>
              </a:ext>
            </a:extLst>
          </p:cNvPr>
          <p:cNvCxnSpPr>
            <a:cxnSpLocks/>
          </p:cNvCxnSpPr>
          <p:nvPr/>
        </p:nvCxnSpPr>
        <p:spPr>
          <a:xfrm>
            <a:off x="6449627" y="4606857"/>
            <a:ext cx="29123" cy="1066005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D2843443-DE04-45CB-A599-BCD596187202}"/>
              </a:ext>
            </a:extLst>
          </p:cNvPr>
          <p:cNvCxnSpPr>
            <a:cxnSpLocks/>
            <a:stCxn id="35" idx="3"/>
          </p:cNvCxnSpPr>
          <p:nvPr/>
        </p:nvCxnSpPr>
        <p:spPr>
          <a:xfrm flipV="1">
            <a:off x="6063141" y="5672862"/>
            <a:ext cx="432000" cy="4102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BEDF9B08-35CD-426F-A432-C7076807C527}"/>
              </a:ext>
            </a:extLst>
          </p:cNvPr>
          <p:cNvSpPr txBox="1"/>
          <p:nvPr/>
        </p:nvSpPr>
        <p:spPr>
          <a:xfrm>
            <a:off x="3125595" y="2119160"/>
            <a:ext cx="679915" cy="679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62"/>
              <a:t>仮説</a:t>
            </a:r>
          </a:p>
          <a:p>
            <a:pPr>
              <a:lnSpc>
                <a:spcPts val="2954"/>
              </a:lnSpc>
            </a:pPr>
            <a:r>
              <a:rPr lang="ja-JP" altLang="en-US" sz="1662"/>
              <a:t>主張</a:t>
            </a:r>
          </a:p>
        </p:txBody>
      </p:sp>
    </p:spTree>
    <p:extLst>
      <p:ext uri="{BB962C8B-B14F-4D97-AF65-F5344CB8AC3E}">
        <p14:creationId xmlns:p14="http://schemas.microsoft.com/office/powerpoint/2010/main" val="24870282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77</Words>
  <Application>Microsoft Office PowerPoint</Application>
  <PresentationFormat>画面に合わせる (4:3)</PresentationFormat>
  <Paragraphs>45</Paragraphs>
  <Slides>2</Slides>
  <Notes>2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Calibri</vt:lpstr>
      <vt:lpstr>Century</vt:lpstr>
      <vt:lpstr>1_Office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佳代</dc:creator>
  <cp:lastModifiedBy>前田 秀樹</cp:lastModifiedBy>
  <cp:revision>2</cp:revision>
  <cp:lastPrinted>2022-10-09T16:35:22Z</cp:lastPrinted>
  <dcterms:created xsi:type="dcterms:W3CDTF">2022-09-14T03:40:45Z</dcterms:created>
  <dcterms:modified xsi:type="dcterms:W3CDTF">2022-10-09T16:41:46Z</dcterms:modified>
</cp:coreProperties>
</file>