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45"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06" autoAdjust="0"/>
    <p:restoredTop sz="91487" autoAdjust="0"/>
  </p:normalViewPr>
  <p:slideViewPr>
    <p:cSldViewPr snapToGrid="0">
      <p:cViewPr varScale="1">
        <p:scale>
          <a:sx n="98" d="100"/>
          <a:sy n="98" d="100"/>
        </p:scale>
        <p:origin x="912" y="90"/>
      </p:cViewPr>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A2C82-668F-458D-BF8E-BE5C168AC937}" type="datetimeFigureOut">
              <a:rPr kumimoji="1" lang="ja-JP" altLang="en-US" smtClean="0"/>
              <a:t>2022/10/10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0F826E-A535-488C-961D-A6B83F212A21}" type="slidenum">
              <a:rPr kumimoji="1" lang="ja-JP" altLang="en-US" smtClean="0"/>
              <a:t>‹#›</a:t>
            </a:fld>
            <a:endParaRPr kumimoji="1" lang="ja-JP" altLang="en-US"/>
          </a:p>
        </p:txBody>
      </p:sp>
    </p:spTree>
    <p:extLst>
      <p:ext uri="{BB962C8B-B14F-4D97-AF65-F5344CB8AC3E}">
        <p14:creationId xmlns:p14="http://schemas.microsoft.com/office/powerpoint/2010/main" val="41215385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ctr" defTabSz="914515"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図</a:t>
            </a:r>
            <a:r>
              <a:rPr kumimoji="1" lang="en-US" altLang="ja-JP" sz="1200" b="1" kern="1200" dirty="0">
                <a:solidFill>
                  <a:schemeClr val="tx1"/>
                </a:solidFill>
                <a:effectLst/>
                <a:latin typeface="+mn-lt"/>
                <a:ea typeface="+mn-ea"/>
                <a:cs typeface="+mn-cs"/>
              </a:rPr>
              <a:t>8.4.2</a:t>
            </a:r>
            <a:r>
              <a:rPr kumimoji="1" lang="ja-JP" altLang="ja-JP" sz="1200" b="1" kern="1200" dirty="0">
                <a:solidFill>
                  <a:schemeClr val="tx1"/>
                </a:solidFill>
                <a:effectLst/>
                <a:latin typeface="+mn-lt"/>
                <a:ea typeface="+mn-ea"/>
                <a:cs typeface="+mn-cs"/>
              </a:rPr>
              <a:t>　</a:t>
            </a:r>
            <a:r>
              <a:rPr kumimoji="1" lang="ja-JP" altLang="en-US" sz="1200" b="1" kern="1200" dirty="0">
                <a:solidFill>
                  <a:schemeClr val="tx1"/>
                </a:solidFill>
                <a:effectLst/>
                <a:latin typeface="+mn-lt"/>
                <a:ea typeface="+mn-ea"/>
                <a:cs typeface="+mn-cs"/>
              </a:rPr>
              <a:t>日本の大学入試の公平性に関する対話型論証モデル②</a:t>
            </a:r>
            <a:endParaRPr lang="en-US" altLang="ja-JP" sz="1100" dirty="0"/>
          </a:p>
        </p:txBody>
      </p:sp>
      <p:sp>
        <p:nvSpPr>
          <p:cNvPr id="4" name="スライド番号プレースホルダー 3"/>
          <p:cNvSpPr>
            <a:spLocks noGrp="1"/>
          </p:cNvSpPr>
          <p:nvPr>
            <p:ph type="sldNum" sz="quarter" idx="5"/>
          </p:nvPr>
        </p:nvSpPr>
        <p:spPr/>
        <p:txBody>
          <a:bodyPr/>
          <a:lstStyle/>
          <a:p>
            <a:pPr defTabSz="914515">
              <a:defRPr/>
            </a:pPr>
            <a:fld id="{59571069-2004-6C44-99A6-4564AD33122B}" type="slidenum">
              <a:rPr lang="ja-JP" altLang="en-US" sz="1300">
                <a:solidFill>
                  <a:prstClr val="black"/>
                </a:solidFill>
                <a:latin typeface="游ゴシック" panose="020F0502020204030204"/>
                <a:ea typeface="游ゴシック" panose="020B0400000000000000" pitchFamily="50" charset="-128"/>
              </a:rPr>
              <a:pPr defTabSz="914515">
                <a:defRPr/>
              </a:pPr>
              <a:t>1</a:t>
            </a:fld>
            <a:endParaRPr lang="ja-JP" altLang="en-US" sz="1300">
              <a:solidFill>
                <a:prstClr val="black"/>
              </a:solidFill>
              <a:latin typeface="游ゴシック" panose="020F0502020204030204"/>
              <a:ea typeface="游ゴシック" panose="020B0400000000000000" pitchFamily="50" charset="-128"/>
            </a:endParaRPr>
          </a:p>
        </p:txBody>
      </p:sp>
      <p:sp>
        <p:nvSpPr>
          <p:cNvPr id="5" name="日付プレースホルダー 4">
            <a:extLst>
              <a:ext uri="{FF2B5EF4-FFF2-40B4-BE49-F238E27FC236}">
                <a16:creationId xmlns:a16="http://schemas.microsoft.com/office/drawing/2014/main" id="{0060FB3C-5137-48FD-AB8A-B62541E2763A}"/>
              </a:ext>
            </a:extLst>
          </p:cNvPr>
          <p:cNvSpPr>
            <a:spLocks noGrp="1"/>
          </p:cNvSpPr>
          <p:nvPr>
            <p:ph type="dt" idx="1"/>
          </p:nvPr>
        </p:nvSpPr>
        <p:spPr/>
        <p:txBody>
          <a:bodyPr/>
          <a:lstStyle/>
          <a:p>
            <a:r>
              <a:rPr kumimoji="1" lang="en-US" altLang="ja-JP"/>
              <a:t>2020/1/14</a:t>
            </a:r>
            <a:endParaRPr kumimoji="1" lang="ja-JP" altLang="en-US"/>
          </a:p>
        </p:txBody>
      </p:sp>
    </p:spTree>
    <p:extLst>
      <p:ext uri="{BB962C8B-B14F-4D97-AF65-F5344CB8AC3E}">
        <p14:creationId xmlns:p14="http://schemas.microsoft.com/office/powerpoint/2010/main" val="30863354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12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3200">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nchor="b"/>
          <a:lstStyle>
            <a:lvl1pPr algn="r">
              <a:defRPr sz="4600"/>
            </a:lvl1pPr>
          </a:lstStyle>
          <a:p>
            <a:r>
              <a:rPr lang="ja-JP" altLang="en-US"/>
              <a:t>マスタ タイトルの書式設定</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400"/>
            </a:lvl1pPr>
          </a:lstStyle>
          <a:p>
            <a:r>
              <a:rPr lang="ja-JP" altLang="en-US"/>
              <a:t>マスタ サブタイトルの書式設定</a:t>
            </a:r>
          </a:p>
        </p:txBody>
      </p:sp>
      <p:sp>
        <p:nvSpPr>
          <p:cNvPr id="5125" name="Rectangle 5"/>
          <p:cNvSpPr>
            <a:spLocks noGrp="1" noChangeArrowheads="1"/>
          </p:cNvSpPr>
          <p:nvPr>
            <p:ph type="dt" sz="half" idx="2"/>
          </p:nvPr>
        </p:nvSpPr>
        <p:spPr/>
        <p:txBody>
          <a:bodyPr/>
          <a:lstStyle>
            <a:lvl1pPr>
              <a:defRPr/>
            </a:lvl1pPr>
          </a:lstStyle>
          <a:p>
            <a:fld id="{3B7AAA73-88B1-441C-9298-35C8973691E4}" type="datetime1">
              <a:rPr lang="ja-JP" altLang="en-US" smtClean="0">
                <a:solidFill>
                  <a:srgbClr val="000000"/>
                </a:solidFill>
              </a:rPr>
              <a:t>2022/10/10</a:t>
            </a:fld>
            <a:endParaRPr lang="en-US" altLang="ja-JP">
              <a:solidFill>
                <a:srgbClr val="000000"/>
              </a:solidFill>
            </a:endParaRPr>
          </a:p>
        </p:txBody>
      </p:sp>
      <p:sp>
        <p:nvSpPr>
          <p:cNvPr id="5126" name="Rectangle 6"/>
          <p:cNvSpPr>
            <a:spLocks noGrp="1" noChangeArrowheads="1"/>
          </p:cNvSpPr>
          <p:nvPr>
            <p:ph type="ftr" sz="quarter" idx="3"/>
          </p:nvPr>
        </p:nvSpPr>
        <p:spPr/>
        <p:txBody>
          <a:bodyPr/>
          <a:lstStyle>
            <a:lvl1pPr>
              <a:defRPr/>
            </a:lvl1pPr>
          </a:lstStyle>
          <a:p>
            <a:endParaRPr lang="en-US" altLang="ja-JP">
              <a:solidFill>
                <a:srgbClr val="000000"/>
              </a:solidFill>
            </a:endParaRPr>
          </a:p>
        </p:txBody>
      </p:sp>
      <p:sp>
        <p:nvSpPr>
          <p:cNvPr id="5127" name="Rectangle 7"/>
          <p:cNvSpPr>
            <a:spLocks noGrp="1" noChangeArrowheads="1"/>
          </p:cNvSpPr>
          <p:nvPr>
            <p:ph type="sldNum" sz="quarter" idx="4"/>
          </p:nvPr>
        </p:nvSpPr>
        <p:spPr/>
        <p:txBody>
          <a:bodyPr/>
          <a:lstStyle>
            <a:lvl1pPr>
              <a:defRPr/>
            </a:lvl1pPr>
          </a:lstStyle>
          <a:p>
            <a:fld id="{337D0012-EE79-4F9B-9245-E9A1DBFD8A02}" type="slidenum">
              <a:rPr lang="en-US" altLang="ja-JP">
                <a:solidFill>
                  <a:srgbClr val="000000"/>
                </a:solidFill>
              </a:rPr>
              <a:pPr/>
              <a:t>‹#›</a:t>
            </a:fld>
            <a:endParaRPr lang="en-US" altLang="ja-JP">
              <a:solidFill>
                <a:srgbClr val="000000"/>
              </a:solidFill>
            </a:endParaRPr>
          </a:p>
        </p:txBody>
      </p:sp>
      <p:sp>
        <p:nvSpPr>
          <p:cNvPr id="5160"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fontAlgn="base">
              <a:spcBef>
                <a:spcPct val="0"/>
              </a:spcBef>
              <a:spcAft>
                <a:spcPct val="0"/>
              </a:spcAft>
            </a:pPr>
            <a:endParaRPr lang="ja-JP" altLang="en-US" sz="3200">
              <a:solidFill>
                <a:srgbClr val="000000"/>
              </a:solidFill>
            </a:endParaRPr>
          </a:p>
        </p:txBody>
      </p:sp>
      <p:pic>
        <p:nvPicPr>
          <p:cNvPr id="5161" name="Picture 11" descr="CPEHEロゴ"/>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7451725" y="1773238"/>
            <a:ext cx="973138" cy="687387"/>
          </a:xfrm>
          <a:prstGeom prst="rect">
            <a:avLst/>
          </a:prstGeom>
          <a:noFill/>
          <a:ln w="9525">
            <a:noFill/>
            <a:miter lim="800000"/>
            <a:headEnd/>
            <a:tailEnd/>
          </a:ln>
        </p:spPr>
      </p:pic>
    </p:spTree>
    <p:extLst>
      <p:ext uri="{BB962C8B-B14F-4D97-AF65-F5344CB8AC3E}">
        <p14:creationId xmlns:p14="http://schemas.microsoft.com/office/powerpoint/2010/main" val="562581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6AE3E5C7-8640-466C-A8C1-EC2685F6EFAE}"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C660D62E-E806-461A-8523-D9DDAD11E8F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7996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2113" y="122238"/>
            <a:ext cx="2222500" cy="633095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71438" y="122238"/>
            <a:ext cx="6518275" cy="633095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3D8A8828-3248-491C-B262-01CF230C66B5}"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159D1708-5809-478B-A9DE-8BE05BD584B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33273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71438" y="1484313"/>
            <a:ext cx="437038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594225" y="1484313"/>
            <a:ext cx="4370388"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a:xfrm>
            <a:off x="457200" y="6248400"/>
            <a:ext cx="2133600" cy="457200"/>
          </a:xfrm>
        </p:spPr>
        <p:txBody>
          <a:bodyPr/>
          <a:lstStyle>
            <a:lvl1pPr>
              <a:defRPr/>
            </a:lvl1pPr>
          </a:lstStyle>
          <a:p>
            <a:fld id="{4D6F1AA8-CD9D-4961-AE81-41F749F77B4E}"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a:xfrm>
            <a:off x="7010400" y="6400800"/>
            <a:ext cx="2133600" cy="457200"/>
          </a:xfrm>
        </p:spPr>
        <p:txBody>
          <a:bodyPr/>
          <a:lstStyle>
            <a:lvl1pPr>
              <a:defRPr/>
            </a:lvl1pPr>
          </a:lstStyle>
          <a:p>
            <a:fld id="{9650FA05-D087-465C-BA34-6B33DB07020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028281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71438" y="122238"/>
            <a:ext cx="8893175" cy="633095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2"/>
          <p:cNvSpPr>
            <a:spLocks noGrp="1"/>
          </p:cNvSpPr>
          <p:nvPr>
            <p:ph type="dt" sz="half" idx="10"/>
          </p:nvPr>
        </p:nvSpPr>
        <p:spPr>
          <a:xfrm>
            <a:off x="457200" y="6248400"/>
            <a:ext cx="2133600" cy="457200"/>
          </a:xfrm>
        </p:spPr>
        <p:txBody>
          <a:bodyPr/>
          <a:lstStyle>
            <a:lvl1pPr>
              <a:defRPr/>
            </a:lvl1pPr>
          </a:lstStyle>
          <a:p>
            <a:fld id="{6E4A57B7-9AB8-4DB2-83D9-7B6EDF7E2897}" type="datetime1">
              <a:rPr lang="ja-JP" altLang="en-US" smtClean="0">
                <a:solidFill>
                  <a:srgbClr val="000000"/>
                </a:solidFill>
              </a:rPr>
              <a:t>2022/10/10</a:t>
            </a:fld>
            <a:endParaRPr lang="en-US" altLang="ja-JP">
              <a:solidFill>
                <a:srgbClr val="000000"/>
              </a:solidFill>
            </a:endParaRPr>
          </a:p>
        </p:txBody>
      </p:sp>
      <p:sp>
        <p:nvSpPr>
          <p:cNvPr id="4" name="フッター プレースホルダ 3"/>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5" name="スライド番号プレースホルダ 4"/>
          <p:cNvSpPr>
            <a:spLocks noGrp="1"/>
          </p:cNvSpPr>
          <p:nvPr>
            <p:ph type="sldNum" sz="quarter" idx="12"/>
          </p:nvPr>
        </p:nvSpPr>
        <p:spPr>
          <a:xfrm>
            <a:off x="7010400" y="6400800"/>
            <a:ext cx="2133600" cy="457200"/>
          </a:xfrm>
        </p:spPr>
        <p:txBody>
          <a:bodyPr/>
          <a:lstStyle>
            <a:lvl1pPr>
              <a:defRPr/>
            </a:lvl1pPr>
          </a:lstStyle>
          <a:p>
            <a:fld id="{612F1E6D-D7AA-43BA-9590-284BAC557F4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431832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表プレースホルダ 2"/>
          <p:cNvSpPr>
            <a:spLocks noGrp="1"/>
          </p:cNvSpPr>
          <p:nvPr>
            <p:ph type="tbl" idx="1"/>
          </p:nvPr>
        </p:nvSpPr>
        <p:spPr>
          <a:xfrm>
            <a:off x="71438" y="1484313"/>
            <a:ext cx="8893175" cy="4968875"/>
          </a:xfrm>
        </p:spPr>
        <p:txBody>
          <a:bodyPr/>
          <a:lstStyle/>
          <a:p>
            <a:endParaRPr lang="ja-JP" altLang="en-US"/>
          </a:p>
        </p:txBody>
      </p:sp>
      <p:sp>
        <p:nvSpPr>
          <p:cNvPr id="4" name="日付プレースホルダ 3"/>
          <p:cNvSpPr>
            <a:spLocks noGrp="1"/>
          </p:cNvSpPr>
          <p:nvPr>
            <p:ph type="dt" sz="half" idx="10"/>
          </p:nvPr>
        </p:nvSpPr>
        <p:spPr>
          <a:xfrm>
            <a:off x="457200" y="6248400"/>
            <a:ext cx="2133600" cy="457200"/>
          </a:xfrm>
        </p:spPr>
        <p:txBody>
          <a:bodyPr/>
          <a:lstStyle>
            <a:lvl1pPr>
              <a:defRPr/>
            </a:lvl1pPr>
          </a:lstStyle>
          <a:p>
            <a:fld id="{FDE82DC0-DC54-44DC-B8DD-54297D71C867}"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a:xfrm>
            <a:off x="7010400" y="6400800"/>
            <a:ext cx="2133600" cy="457200"/>
          </a:xfrm>
        </p:spPr>
        <p:txBody>
          <a:bodyPr/>
          <a:lstStyle>
            <a:lvl1pPr>
              <a:defRPr/>
            </a:lvl1pPr>
          </a:lstStyle>
          <a:p>
            <a:fld id="{B29A37C4-DFB5-4596-9028-19A137F0BCFA}"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328184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395288" y="122238"/>
            <a:ext cx="7921625" cy="1074737"/>
          </a:xfrm>
        </p:spPr>
        <p:txBody>
          <a:bodyPr/>
          <a:lstStyle/>
          <a:p>
            <a:r>
              <a:rPr lang="ja-JP" altLang="en-US"/>
              <a:t>マスタ タイトルの書式設定</a:t>
            </a:r>
          </a:p>
        </p:txBody>
      </p:sp>
      <p:sp>
        <p:nvSpPr>
          <p:cNvPr id="3" name="コンテンツ プレースホルダ 2"/>
          <p:cNvSpPr>
            <a:spLocks noGrp="1"/>
          </p:cNvSpPr>
          <p:nvPr>
            <p:ph sz="quarter" idx="1"/>
          </p:nvPr>
        </p:nvSpPr>
        <p:spPr>
          <a:xfrm>
            <a:off x="71438" y="1484313"/>
            <a:ext cx="4370387"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594225" y="1484313"/>
            <a:ext cx="4370388"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71438" y="4044950"/>
            <a:ext cx="4370387"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コンテンツ プレースホルダ 5"/>
          <p:cNvSpPr>
            <a:spLocks noGrp="1"/>
          </p:cNvSpPr>
          <p:nvPr>
            <p:ph sz="quarter" idx="4"/>
          </p:nvPr>
        </p:nvSpPr>
        <p:spPr>
          <a:xfrm>
            <a:off x="4594225" y="4044950"/>
            <a:ext cx="4370388"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a:xfrm>
            <a:off x="457200" y="6248400"/>
            <a:ext cx="2133600" cy="457200"/>
          </a:xfrm>
        </p:spPr>
        <p:txBody>
          <a:bodyPr/>
          <a:lstStyle>
            <a:lvl1pPr>
              <a:defRPr/>
            </a:lvl1pPr>
          </a:lstStyle>
          <a:p>
            <a:fld id="{349F597B-FD6F-40D0-9C25-5CA70C4DD131}" type="datetime1">
              <a:rPr lang="ja-JP" altLang="en-US" smtClean="0">
                <a:solidFill>
                  <a:srgbClr val="000000"/>
                </a:solidFill>
              </a:rPr>
              <a:t>2022/10/10</a:t>
            </a:fld>
            <a:endParaRPr lang="en-US" altLang="ja-JP">
              <a:solidFill>
                <a:srgbClr val="000000"/>
              </a:solidFill>
            </a:endParaRPr>
          </a:p>
        </p:txBody>
      </p:sp>
      <p:sp>
        <p:nvSpPr>
          <p:cNvPr id="8" name="フッター プレースホルダ 7"/>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9" name="スライド番号プレースホルダ 8"/>
          <p:cNvSpPr>
            <a:spLocks noGrp="1"/>
          </p:cNvSpPr>
          <p:nvPr>
            <p:ph type="sldNum" sz="quarter" idx="12"/>
          </p:nvPr>
        </p:nvSpPr>
        <p:spPr>
          <a:xfrm>
            <a:off x="7010400" y="6400800"/>
            <a:ext cx="2133600" cy="457200"/>
          </a:xfrm>
        </p:spPr>
        <p:txBody>
          <a:bodyPr/>
          <a:lstStyle>
            <a:lvl1pPr>
              <a:defRPr/>
            </a:lvl1pPr>
          </a:lstStyle>
          <a:p>
            <a:fld id="{6F196FAB-92DE-49B2-BE53-D9C75EBC648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45658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95288" y="122238"/>
            <a:ext cx="7921625" cy="1074737"/>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1438" y="1484313"/>
            <a:ext cx="4370387" cy="49688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4594225" y="1484313"/>
            <a:ext cx="4370388" cy="240823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4594225" y="4044950"/>
            <a:ext cx="4370388" cy="240823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日付プレースホルダ 5"/>
          <p:cNvSpPr>
            <a:spLocks noGrp="1"/>
          </p:cNvSpPr>
          <p:nvPr>
            <p:ph type="dt" sz="half" idx="10"/>
          </p:nvPr>
        </p:nvSpPr>
        <p:spPr>
          <a:xfrm>
            <a:off x="457200" y="6248400"/>
            <a:ext cx="2133600" cy="457200"/>
          </a:xfrm>
        </p:spPr>
        <p:txBody>
          <a:bodyPr/>
          <a:lstStyle>
            <a:lvl1pPr>
              <a:defRPr/>
            </a:lvl1pPr>
          </a:lstStyle>
          <a:p>
            <a:fld id="{5879E5EC-511A-4479-A605-BE9DE6B2272B}" type="datetime1">
              <a:rPr lang="ja-JP" altLang="en-US" smtClean="0">
                <a:solidFill>
                  <a:srgbClr val="000000"/>
                </a:solidFill>
              </a:rPr>
              <a:t>2022/10/10</a:t>
            </a:fld>
            <a:endParaRPr lang="en-US" altLang="ja-JP">
              <a:solidFill>
                <a:srgbClr val="000000"/>
              </a:solidFill>
            </a:endParaRPr>
          </a:p>
        </p:txBody>
      </p:sp>
      <p:sp>
        <p:nvSpPr>
          <p:cNvPr id="7" name="フッター プレースホルダ 6"/>
          <p:cNvSpPr>
            <a:spLocks noGrp="1"/>
          </p:cNvSpPr>
          <p:nvPr>
            <p:ph type="ftr" sz="quarter" idx="11"/>
          </p:nvPr>
        </p:nvSpPr>
        <p:spPr>
          <a:xfrm>
            <a:off x="3124200" y="6248400"/>
            <a:ext cx="2895600" cy="457200"/>
          </a:xfrm>
        </p:spPr>
        <p:txBody>
          <a:bodyPr/>
          <a:lstStyle>
            <a:lvl1pPr>
              <a:defRPr/>
            </a:lvl1pPr>
          </a:lstStyle>
          <a:p>
            <a:endParaRPr lang="en-US" altLang="ja-JP">
              <a:solidFill>
                <a:srgbClr val="000000"/>
              </a:solidFill>
            </a:endParaRPr>
          </a:p>
        </p:txBody>
      </p:sp>
      <p:sp>
        <p:nvSpPr>
          <p:cNvPr id="8" name="スライド番号プレースホルダ 7"/>
          <p:cNvSpPr>
            <a:spLocks noGrp="1"/>
          </p:cNvSpPr>
          <p:nvPr>
            <p:ph type="sldNum" sz="quarter" idx="12"/>
          </p:nvPr>
        </p:nvSpPr>
        <p:spPr>
          <a:xfrm>
            <a:off x="7010400" y="6400800"/>
            <a:ext cx="2133600" cy="457200"/>
          </a:xfrm>
        </p:spPr>
        <p:txBody>
          <a:bodyPr/>
          <a:lstStyle>
            <a:lvl1pPr>
              <a:defRPr/>
            </a:lvl1pPr>
          </a:lstStyle>
          <a:p>
            <a:fld id="{A08A0F85-7D3A-49AB-9244-1B3B9E98E88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883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fld id="{05E19F83-ACBB-4C1C-8E3D-915B3379D6AD}"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33AF83E2-9D2D-48C8-88BA-0D67AA68B7BF}" type="slidenum">
              <a:rPr lang="en-US" altLang="ja-JP">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27628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fld id="{BE2EA719-8A71-48E6-8F72-F1128B66B84C}" type="datetime1">
              <a:rPr lang="ja-JP" altLang="en-US" smtClean="0">
                <a:solidFill>
                  <a:srgbClr val="000000"/>
                </a:solidFill>
              </a:rPr>
              <a:t>2022/10/10</a:t>
            </a:fld>
            <a:endParaRPr lang="en-US" altLang="ja-JP">
              <a:solidFill>
                <a:srgbClr val="000000"/>
              </a:solidFill>
            </a:endParaRPr>
          </a:p>
        </p:txBody>
      </p:sp>
      <p:sp>
        <p:nvSpPr>
          <p:cNvPr id="5" name="フッター プレースホルダ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A0946338-560D-4270-B771-F885FCD4C81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890749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1438" y="1484313"/>
            <a:ext cx="4370387"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594225" y="1484313"/>
            <a:ext cx="4370388"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日付プレースホルダ 4"/>
          <p:cNvSpPr>
            <a:spLocks noGrp="1"/>
          </p:cNvSpPr>
          <p:nvPr>
            <p:ph type="dt" sz="half" idx="10"/>
          </p:nvPr>
        </p:nvSpPr>
        <p:spPr/>
        <p:txBody>
          <a:bodyPr/>
          <a:lstStyle>
            <a:lvl1pPr>
              <a:defRPr/>
            </a:lvl1pPr>
          </a:lstStyle>
          <a:p>
            <a:fld id="{9608E739-3549-4E35-A2F5-D766CF5E2E75}"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sz="1800"/>
            </a:lvl1pPr>
          </a:lstStyle>
          <a:p>
            <a:fld id="{9F846B26-A3EB-4286-8CF9-C5310BA9B2A4}" type="slidenum">
              <a:rPr lang="en-US" altLang="ja-JP" smtClean="0">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290310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lvl1pPr>
              <a:defRPr/>
            </a:lvl1pPr>
          </a:lstStyle>
          <a:p>
            <a:fld id="{76D75DFA-CBBE-482F-9BE6-70534FAE7FC0}" type="datetime1">
              <a:rPr lang="ja-JP" altLang="en-US" smtClean="0">
                <a:solidFill>
                  <a:srgbClr val="000000"/>
                </a:solidFill>
              </a:rPr>
              <a:t>2022/10/10</a:t>
            </a:fld>
            <a:endParaRPr lang="en-US" altLang="ja-JP">
              <a:solidFill>
                <a:srgbClr val="000000"/>
              </a:solidFill>
            </a:endParaRPr>
          </a:p>
        </p:txBody>
      </p:sp>
      <p:sp>
        <p:nvSpPr>
          <p:cNvPr id="8" name="フッター プレースホルダ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57B03762-EB16-4036-97FC-5F9E776B2FC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56311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lvl1pPr>
              <a:defRPr/>
            </a:lvl1pPr>
          </a:lstStyle>
          <a:p>
            <a:fld id="{0FBE7838-B013-4A46-AA60-50766CE60562}" type="datetime1">
              <a:rPr lang="ja-JP" altLang="en-US" smtClean="0">
                <a:solidFill>
                  <a:srgbClr val="000000"/>
                </a:solidFill>
              </a:rPr>
              <a:t>2022/10/10</a:t>
            </a:fld>
            <a:endParaRPr lang="en-US" altLang="ja-JP">
              <a:solidFill>
                <a:srgbClr val="000000"/>
              </a:solidFill>
            </a:endParaRPr>
          </a:p>
        </p:txBody>
      </p:sp>
      <p:sp>
        <p:nvSpPr>
          <p:cNvPr id="4" name="フッター プレースホルダ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E1C56A1C-AA0B-4FA9-80C1-8E4E0FDF8FC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22354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D5361D10-A815-487B-99C4-DAA7D575477A}" type="datetime1">
              <a:rPr lang="ja-JP" altLang="en-US" smtClean="0">
                <a:solidFill>
                  <a:srgbClr val="000000"/>
                </a:solidFill>
              </a:rPr>
              <a:t>2022/10/10</a:t>
            </a:fld>
            <a:endParaRPr lang="en-US" altLang="ja-JP">
              <a:solidFill>
                <a:srgbClr val="000000"/>
              </a:solidFill>
            </a:endParaRPr>
          </a:p>
        </p:txBody>
      </p:sp>
      <p:sp>
        <p:nvSpPr>
          <p:cNvPr id="3" name="フッター プレースホルダ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70D15610-5F9C-4C87-9369-10510279320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31390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fld id="{E3B56731-EA87-4985-B7E1-E014ADC71ABA}"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DE96E4ED-2B5E-4407-955B-0824732685E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531342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lvl1pPr>
              <a:defRPr/>
            </a:lvl1pPr>
          </a:lstStyle>
          <a:p>
            <a:fld id="{5CD476CE-E777-4DBC-BEB6-848AD930F8EC}" type="datetime1">
              <a:rPr lang="ja-JP" altLang="en-US" smtClean="0">
                <a:solidFill>
                  <a:srgbClr val="000000"/>
                </a:solidFill>
              </a:rPr>
              <a:t>2022/10/10</a:t>
            </a:fld>
            <a:endParaRPr lang="en-US" altLang="ja-JP">
              <a:solidFill>
                <a:srgbClr val="000000"/>
              </a:solidFill>
            </a:endParaRPr>
          </a:p>
        </p:txBody>
      </p:sp>
      <p:sp>
        <p:nvSpPr>
          <p:cNvPr id="6" name="フッター プレースホルダ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2A9B4220-A858-43F0-AB0A-2AD0F2EC690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9715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title"/>
          </p:nvPr>
        </p:nvSpPr>
        <p:spPr bwMode="auto">
          <a:xfrm>
            <a:off x="395288" y="122238"/>
            <a:ext cx="7921625" cy="10747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4100" name="Rectangle 4"/>
          <p:cNvSpPr>
            <a:spLocks noGrp="1" noChangeArrowheads="1"/>
          </p:cNvSpPr>
          <p:nvPr>
            <p:ph type="body" idx="1"/>
          </p:nvPr>
        </p:nvSpPr>
        <p:spPr bwMode="auto">
          <a:xfrm>
            <a:off x="71438" y="1484313"/>
            <a:ext cx="8893175" cy="4968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10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latin typeface="Arial" charset="0"/>
              </a:defRPr>
            </a:lvl1pPr>
          </a:lstStyle>
          <a:p>
            <a:pPr fontAlgn="base">
              <a:spcBef>
                <a:spcPct val="0"/>
              </a:spcBef>
              <a:spcAft>
                <a:spcPct val="0"/>
              </a:spcAft>
            </a:pPr>
            <a:fld id="{B8F962E3-BB56-4EC5-B059-5961E872C924}" type="datetime1">
              <a:rPr lang="ja-JP" altLang="en-US" smtClean="0">
                <a:solidFill>
                  <a:srgbClr val="000000"/>
                </a:solidFill>
              </a:rPr>
              <a:t>2022/10/10</a:t>
            </a:fld>
            <a:endParaRPr lang="en-US" altLang="ja-JP">
              <a:solidFill>
                <a:srgbClr val="000000"/>
              </a:solidFill>
            </a:endParaRPr>
          </a:p>
        </p:txBody>
      </p:sp>
      <p:sp>
        <p:nvSpPr>
          <p:cNvPr id="410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latin typeface="Arial" charset="0"/>
              </a:defRPr>
            </a:lvl1pPr>
          </a:lstStyle>
          <a:p>
            <a:pPr fontAlgn="base">
              <a:spcBef>
                <a:spcPct val="0"/>
              </a:spcBef>
              <a:spcAft>
                <a:spcPct val="0"/>
              </a:spcAft>
            </a:pPr>
            <a:endParaRPr lang="en-US" altLang="ja-JP">
              <a:solidFill>
                <a:srgbClr val="000000"/>
              </a:solidFill>
            </a:endParaRPr>
          </a:p>
        </p:txBody>
      </p:sp>
      <p:sp>
        <p:nvSpPr>
          <p:cNvPr id="4103" name="Rectangle 7"/>
          <p:cNvSpPr>
            <a:spLocks noGrp="1" noChangeArrowheads="1"/>
          </p:cNvSpPr>
          <p:nvPr>
            <p:ph type="sldNum" sz="quarter" idx="4"/>
          </p:nvPr>
        </p:nvSpPr>
        <p:spPr bwMode="auto">
          <a:xfrm>
            <a:off x="7010400" y="64008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800">
                <a:latin typeface="Arial" charset="0"/>
              </a:defRPr>
            </a:lvl1pPr>
          </a:lstStyle>
          <a:p>
            <a:pPr fontAlgn="base">
              <a:spcBef>
                <a:spcPct val="0"/>
              </a:spcBef>
              <a:spcAft>
                <a:spcPct val="0"/>
              </a:spcAft>
            </a:pPr>
            <a:fld id="{E2235A19-E818-4743-9E2E-830F57A959E0}" type="slidenum">
              <a:rPr lang="en-US" altLang="ja-JP" smtClean="0">
                <a:solidFill>
                  <a:srgbClr val="000000"/>
                </a:solidFill>
              </a:rPr>
              <a:pPr fontAlgn="base">
                <a:spcBef>
                  <a:spcPct val="0"/>
                </a:spcBef>
                <a:spcAft>
                  <a:spcPct val="0"/>
                </a:spcAft>
              </a:pPr>
              <a:t>‹#›</a:t>
            </a:fld>
            <a:endParaRPr lang="en-US" altLang="ja-JP" dirty="0">
              <a:solidFill>
                <a:srgbClr val="000000"/>
              </a:solidFill>
            </a:endParaRPr>
          </a:p>
        </p:txBody>
      </p:sp>
      <p:pic>
        <p:nvPicPr>
          <p:cNvPr id="4144" name="Picture 11" descr="CPEHEロゴ"/>
          <p:cNvPicPr>
            <a:picLocks noChangeAspect="1" noChangeArrowheads="1"/>
          </p:cNvPicPr>
          <p:nvPr/>
        </p:nvPicPr>
        <p:blipFill>
          <a:blip r:embed="rId18" cstate="screen">
            <a:extLst>
              <a:ext uri="{28A0092B-C50C-407E-A947-70E740481C1C}">
                <a14:useLocalDpi xmlns:a14="http://schemas.microsoft.com/office/drawing/2010/main"/>
              </a:ext>
            </a:extLst>
          </a:blip>
          <a:srcRect/>
          <a:stretch>
            <a:fillRect/>
          </a:stretch>
        </p:blipFill>
        <p:spPr bwMode="auto">
          <a:xfrm>
            <a:off x="8496300" y="188913"/>
            <a:ext cx="539750" cy="381000"/>
          </a:xfrm>
          <a:prstGeom prst="rect">
            <a:avLst/>
          </a:prstGeom>
          <a:noFill/>
          <a:ln w="9525">
            <a:noFill/>
            <a:miter lim="800000"/>
            <a:headEnd/>
            <a:tailEnd/>
          </a:ln>
        </p:spPr>
      </p:pic>
      <p:sp>
        <p:nvSpPr>
          <p:cNvPr id="4145" name="Line 49"/>
          <p:cNvSpPr>
            <a:spLocks noChangeShapeType="1"/>
          </p:cNvSpPr>
          <p:nvPr/>
        </p:nvSpPr>
        <p:spPr bwMode="auto">
          <a:xfrm>
            <a:off x="323850" y="1341438"/>
            <a:ext cx="8229600" cy="0"/>
          </a:xfrm>
          <a:prstGeom prst="line">
            <a:avLst/>
          </a:prstGeom>
          <a:noFill/>
          <a:ln w="19050">
            <a:solidFill>
              <a:schemeClr val="tx1"/>
            </a:solidFill>
            <a:round/>
            <a:headEnd/>
            <a:tailEnd type="oval" w="med" len="med"/>
          </a:ln>
          <a:effectLst/>
        </p:spPr>
        <p:txBody>
          <a:bodyPr/>
          <a:lstStyle/>
          <a:p>
            <a:pPr fontAlgn="base">
              <a:spcBef>
                <a:spcPct val="0"/>
              </a:spcBef>
              <a:spcAft>
                <a:spcPct val="0"/>
              </a:spcAft>
            </a:pPr>
            <a:endParaRPr lang="ja-JP" altLang="en-US" sz="3200">
              <a:solidFill>
                <a:srgbClr val="000000"/>
              </a:solidFill>
            </a:endParaRPr>
          </a:p>
        </p:txBody>
      </p:sp>
    </p:spTree>
    <p:extLst>
      <p:ext uri="{BB962C8B-B14F-4D97-AF65-F5344CB8AC3E}">
        <p14:creationId xmlns:p14="http://schemas.microsoft.com/office/powerpoint/2010/main" val="4040118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hf sldNum="0" hdr="0" ftr="0" dt="0"/>
  <p:txStyles>
    <p:titleStyle>
      <a:lvl1pPr algn="l" rtl="0" fontAlgn="base">
        <a:spcBef>
          <a:spcPct val="0"/>
        </a:spcBef>
        <a:spcAft>
          <a:spcPct val="0"/>
        </a:spcAft>
        <a:defRPr kumimoji="1" sz="3600" b="1">
          <a:solidFill>
            <a:schemeClr val="tx2"/>
          </a:solidFill>
          <a:latin typeface="+mj-lt"/>
          <a:ea typeface="+mj-ea"/>
          <a:cs typeface="+mj-cs"/>
        </a:defRPr>
      </a:lvl1pPr>
      <a:lvl2pPr algn="l" rtl="0" fontAlgn="base">
        <a:spcBef>
          <a:spcPct val="0"/>
        </a:spcBef>
        <a:spcAft>
          <a:spcPct val="0"/>
        </a:spcAft>
        <a:defRPr kumimoji="1" sz="3600" b="1">
          <a:solidFill>
            <a:schemeClr val="tx2"/>
          </a:solidFill>
          <a:latin typeface="Tahoma" pitchFamily="34" charset="0"/>
          <a:ea typeface="ＭＳ Ｐゴシック" pitchFamily="50" charset="-128"/>
        </a:defRPr>
      </a:lvl2pPr>
      <a:lvl3pPr algn="l" rtl="0" fontAlgn="base">
        <a:spcBef>
          <a:spcPct val="0"/>
        </a:spcBef>
        <a:spcAft>
          <a:spcPct val="0"/>
        </a:spcAft>
        <a:defRPr kumimoji="1" sz="3600" b="1">
          <a:solidFill>
            <a:schemeClr val="tx2"/>
          </a:solidFill>
          <a:latin typeface="Tahoma" pitchFamily="34" charset="0"/>
          <a:ea typeface="ＭＳ Ｐゴシック" pitchFamily="50" charset="-128"/>
        </a:defRPr>
      </a:lvl3pPr>
      <a:lvl4pPr algn="l" rtl="0" fontAlgn="base">
        <a:spcBef>
          <a:spcPct val="0"/>
        </a:spcBef>
        <a:spcAft>
          <a:spcPct val="0"/>
        </a:spcAft>
        <a:defRPr kumimoji="1" sz="3600" b="1">
          <a:solidFill>
            <a:schemeClr val="tx2"/>
          </a:solidFill>
          <a:latin typeface="Tahoma" pitchFamily="34" charset="0"/>
          <a:ea typeface="ＭＳ Ｐゴシック" pitchFamily="50" charset="-128"/>
        </a:defRPr>
      </a:lvl4pPr>
      <a:lvl5pPr algn="l" rtl="0" fontAlgn="base">
        <a:spcBef>
          <a:spcPct val="0"/>
        </a:spcBef>
        <a:spcAft>
          <a:spcPct val="0"/>
        </a:spcAft>
        <a:defRPr kumimoji="1" sz="3600" b="1">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3600" b="1">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3600" b="1">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3600" b="1">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3600" b="1">
          <a:solidFill>
            <a:schemeClr val="tx2"/>
          </a:solidFill>
          <a:latin typeface="Tahoma" pitchFamily="34" charset="0"/>
          <a:ea typeface="ＭＳ Ｐゴシック" pitchFamily="50" charset="-128"/>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kumimoji="1" sz="32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kumimoji="1" sz="2800">
          <a:solidFill>
            <a:schemeClr val="tx1"/>
          </a:solidFill>
          <a:latin typeface="+mn-lt"/>
          <a:ea typeface="+mn-ea"/>
        </a:defRPr>
      </a:lvl2pPr>
      <a:lvl3pPr marL="987425" indent="-293688" algn="l" rtl="0" fontAlgn="base">
        <a:spcBef>
          <a:spcPct val="20000"/>
        </a:spcBef>
        <a:spcAft>
          <a:spcPct val="0"/>
        </a:spcAft>
        <a:buClr>
          <a:schemeClr val="accent1"/>
        </a:buClr>
        <a:buSzPct val="70000"/>
        <a:buFont typeface="Wingdings" pitchFamily="2" charset="2"/>
        <a:buChar char="l"/>
        <a:defRPr kumimoji="1" sz="2400">
          <a:solidFill>
            <a:schemeClr val="tx1"/>
          </a:solidFill>
          <a:latin typeface="+mn-lt"/>
          <a:ea typeface="+mn-ea"/>
        </a:defRPr>
      </a:lvl3pPr>
      <a:lvl4pPr marL="1166813" indent="-177800" algn="l" rtl="0" fontAlgn="base">
        <a:spcBef>
          <a:spcPct val="20000"/>
        </a:spcBef>
        <a:spcAft>
          <a:spcPct val="0"/>
        </a:spcAft>
        <a:buClr>
          <a:schemeClr val="tx2"/>
        </a:buClr>
        <a:buSzPct val="75000"/>
        <a:buFont typeface="Wingdings" pitchFamily="2" charset="2"/>
        <a:buChar char="§"/>
        <a:defRPr kumimoji="1" sz="2000">
          <a:solidFill>
            <a:schemeClr val="tx1"/>
          </a:solidFill>
          <a:latin typeface="+mn-lt"/>
          <a:ea typeface="+mn-ea"/>
        </a:defRPr>
      </a:lvl4pPr>
      <a:lvl5pPr marL="17494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5pPr>
      <a:lvl6pPr marL="22066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6pPr>
      <a:lvl7pPr marL="26638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7pPr>
      <a:lvl8pPr marL="31210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8pPr>
      <a:lvl9pPr marL="3578225"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Arial" charset="0"/>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2673772" y="2000726"/>
            <a:ext cx="1224076" cy="302070"/>
          </a:xfrm>
          <a:prstGeom prst="rect">
            <a:avLst/>
          </a:prstGeom>
        </p:spPr>
        <p:txBody>
          <a:bodyPr wrap="square">
            <a:spAutoFit/>
          </a:bodyPr>
          <a:lstStyle/>
          <a:p>
            <a:pP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主張←仮説</a:t>
            </a:r>
          </a:p>
        </p:txBody>
      </p:sp>
      <p:cxnSp>
        <p:nvCxnSpPr>
          <p:cNvPr id="31" name="直線矢印コネクタ 30">
            <a:extLst>
              <a:ext uri="{FF2B5EF4-FFF2-40B4-BE49-F238E27FC236}">
                <a16:creationId xmlns:a16="http://schemas.microsoft.com/office/drawing/2014/main" id="{CC8DEA6D-9D42-EA43-86C2-257CD33EAFBD}"/>
              </a:ext>
            </a:extLst>
          </p:cNvPr>
          <p:cNvCxnSpPr>
            <a:cxnSpLocks/>
          </p:cNvCxnSpPr>
          <p:nvPr/>
        </p:nvCxnSpPr>
        <p:spPr>
          <a:xfrm flipH="1" flipV="1">
            <a:off x="2217535" y="2815321"/>
            <a:ext cx="11977" cy="891182"/>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7CA1B16A-0C37-DE4D-8591-EF39E3FB8EEA}"/>
              </a:ext>
            </a:extLst>
          </p:cNvPr>
          <p:cNvSpPr/>
          <p:nvPr/>
        </p:nvSpPr>
        <p:spPr>
          <a:xfrm>
            <a:off x="1719267" y="3435866"/>
            <a:ext cx="1283685" cy="302070"/>
          </a:xfrm>
          <a:prstGeom prst="rect">
            <a:avLst/>
          </a:prstGeom>
        </p:spPr>
        <p:txBody>
          <a:bodyPr wrap="none">
            <a:spAutoFit/>
          </a:bodyPr>
          <a:lstStyle/>
          <a:p>
            <a:pP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論拠</a:t>
            </a:r>
            <a:r>
              <a:rPr lang="ja-JP" altLang="en-US" sz="1363" spc="185">
                <a:solidFill>
                  <a:srgbClr val="0000FF"/>
                </a:solidFill>
                <a:latin typeface="ＭＳ Ｐゴシック" panose="020B0600070205080204" pitchFamily="50" charset="-128"/>
                <a:ea typeface="ＭＳ Ｐゴシック" panose="020B0600070205080204" pitchFamily="50" charset="-128"/>
              </a:rPr>
              <a:t>・</a:t>
            </a:r>
            <a:r>
              <a:rPr lang="ja-JP" altLang="en-US" sz="1363" spc="-85">
                <a:solidFill>
                  <a:srgbClr val="0000FF"/>
                </a:solidFill>
                <a:latin typeface="ＭＳ Ｐゴシック" panose="020B0600070205080204" pitchFamily="50" charset="-128"/>
                <a:ea typeface="ＭＳ Ｐゴシック" panose="020B0600070205080204" pitchFamily="50" charset="-128"/>
              </a:rPr>
              <a:t>理由づけ</a:t>
            </a:r>
            <a:endParaRPr lang="en-US" altLang="ja-JP" sz="1662" spc="-85">
              <a:solidFill>
                <a:srgbClr val="0000FF"/>
              </a:solidFill>
              <a:latin typeface="ＭＳ Ｐゴシック" panose="020B0600070205080204" pitchFamily="50" charset="-128"/>
              <a:ea typeface="ＭＳ Ｐゴシック" panose="020B0600070205080204" pitchFamily="50" charset="-128"/>
            </a:endParaRPr>
          </a:p>
        </p:txBody>
      </p:sp>
      <p:cxnSp>
        <p:nvCxnSpPr>
          <p:cNvPr id="38" name="直線矢印コネクタ 37">
            <a:extLst>
              <a:ext uri="{FF2B5EF4-FFF2-40B4-BE49-F238E27FC236}">
                <a16:creationId xmlns:a16="http://schemas.microsoft.com/office/drawing/2014/main" id="{E5093810-D57C-E34C-B6E3-1793EA7BFFBE}"/>
              </a:ext>
            </a:extLst>
          </p:cNvPr>
          <p:cNvCxnSpPr>
            <a:cxnSpLocks/>
          </p:cNvCxnSpPr>
          <p:nvPr/>
        </p:nvCxnSpPr>
        <p:spPr>
          <a:xfrm>
            <a:off x="1814127" y="2825521"/>
            <a:ext cx="830769" cy="2981"/>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
        <p:nvSpPr>
          <p:cNvPr id="39" name="正方形/長方形 38">
            <a:extLst>
              <a:ext uri="{FF2B5EF4-FFF2-40B4-BE49-F238E27FC236}">
                <a16:creationId xmlns:a16="http://schemas.microsoft.com/office/drawing/2014/main" id="{6BC8E00F-807B-AE47-8549-AC203FAE24FE}"/>
              </a:ext>
            </a:extLst>
          </p:cNvPr>
          <p:cNvSpPr/>
          <p:nvPr/>
        </p:nvSpPr>
        <p:spPr>
          <a:xfrm>
            <a:off x="334684" y="2000725"/>
            <a:ext cx="1091966" cy="302070"/>
          </a:xfrm>
          <a:prstGeom prst="rect">
            <a:avLst/>
          </a:prstGeom>
        </p:spPr>
        <p:txBody>
          <a:bodyPr wrap="none">
            <a:spAutoFit/>
          </a:bodyPr>
          <a:lstStyle/>
          <a:p>
            <a:pPr defTabSz="844083">
              <a:defRPr/>
            </a:pPr>
            <a:r>
              <a:rPr lang="ja-JP" altLang="en-US" sz="1363">
                <a:solidFill>
                  <a:srgbClr val="0000FF"/>
                </a:solidFill>
                <a:latin typeface="ＭＳ Ｐゴシック" panose="020B0600070205080204" pitchFamily="50" charset="-128"/>
                <a:ea typeface="ＭＳ Ｐゴシック" panose="020B0600070205080204" pitchFamily="50" charset="-128"/>
              </a:rPr>
              <a:t>事実・データ</a:t>
            </a:r>
          </a:p>
        </p:txBody>
      </p:sp>
      <p:cxnSp>
        <p:nvCxnSpPr>
          <p:cNvPr id="48" name="直線矢印コネクタ 47">
            <a:extLst>
              <a:ext uri="{FF2B5EF4-FFF2-40B4-BE49-F238E27FC236}">
                <a16:creationId xmlns:a16="http://schemas.microsoft.com/office/drawing/2014/main" id="{212A507B-4250-41F3-9618-C25DBB72E72C}"/>
              </a:ext>
            </a:extLst>
          </p:cNvPr>
          <p:cNvCxnSpPr>
            <a:cxnSpLocks/>
          </p:cNvCxnSpPr>
          <p:nvPr/>
        </p:nvCxnSpPr>
        <p:spPr>
          <a:xfrm>
            <a:off x="6556536" y="2828502"/>
            <a:ext cx="830769" cy="2981"/>
          </a:xfrm>
          <a:prstGeom prst="straightConnector1">
            <a:avLst/>
          </a:prstGeom>
          <a:ln w="28575">
            <a:solidFill>
              <a:schemeClr val="bg1">
                <a:lumMod val="50000"/>
              </a:schemeClr>
            </a:solidFill>
            <a:headEnd type="arrow" w="lg" len="lg"/>
            <a:tailEnd type="none" w="med" len="med"/>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E4E7B0B9-A797-4E8C-A8F9-1CCBA2F81419}"/>
              </a:ext>
            </a:extLst>
          </p:cNvPr>
          <p:cNvSpPr/>
          <p:nvPr/>
        </p:nvSpPr>
        <p:spPr>
          <a:xfrm>
            <a:off x="3015434" y="405002"/>
            <a:ext cx="2857270" cy="302070"/>
          </a:xfrm>
          <a:prstGeom prst="rect">
            <a:avLst/>
          </a:prstGeom>
        </p:spPr>
        <p:txBody>
          <a:bodyPr wrap="square">
            <a:spAutoFit/>
          </a:bodyPr>
          <a:lstStyle/>
          <a:p>
            <a:pPr defTabSz="844083">
              <a:defRPr/>
            </a:pPr>
            <a:r>
              <a:rPr lang="ja-JP" altLang="en-US" sz="1363">
                <a:solidFill>
                  <a:prstClr val="black"/>
                </a:solidFill>
                <a:latin typeface="ＭＳ Ｐゴシック" panose="020B0600070205080204" pitchFamily="50" charset="-128"/>
                <a:ea typeface="ＭＳ Ｐゴシック" panose="020B0600070205080204" pitchFamily="50" charset="-128"/>
              </a:rPr>
              <a:t>問題（リサーチクエスチョン）</a:t>
            </a:r>
          </a:p>
        </p:txBody>
      </p:sp>
      <p:sp>
        <p:nvSpPr>
          <p:cNvPr id="51" name="正方形/長方形 50">
            <a:extLst>
              <a:ext uri="{FF2B5EF4-FFF2-40B4-BE49-F238E27FC236}">
                <a16:creationId xmlns:a16="http://schemas.microsoft.com/office/drawing/2014/main" id="{6DB2A7E8-9A1D-4550-87C7-ED6D5ADE3DE8}"/>
              </a:ext>
            </a:extLst>
          </p:cNvPr>
          <p:cNvSpPr/>
          <p:nvPr/>
        </p:nvSpPr>
        <p:spPr>
          <a:xfrm>
            <a:off x="7382806" y="1996284"/>
            <a:ext cx="1330910" cy="302070"/>
          </a:xfrm>
          <a:prstGeom prst="rect">
            <a:avLst/>
          </a:prstGeom>
        </p:spPr>
        <p:txBody>
          <a:bodyPr wrap="square">
            <a:spAutoFit/>
          </a:bodyPr>
          <a:lstStyle/>
          <a:p>
            <a:pPr defTabSz="844083">
              <a:defRPr/>
            </a:pPr>
            <a:r>
              <a:rPr lang="ja-JP" altLang="en-US" sz="1363">
                <a:solidFill>
                  <a:srgbClr val="FF0000"/>
                </a:solidFill>
                <a:latin typeface="ＭＳ Ｐゴシック" panose="020B0600070205080204" pitchFamily="50" charset="-128"/>
                <a:ea typeface="ＭＳ Ｐゴシック" panose="020B0600070205080204" pitchFamily="50" charset="-128"/>
              </a:rPr>
              <a:t>事実・データ</a:t>
            </a:r>
          </a:p>
        </p:txBody>
      </p:sp>
      <p:sp>
        <p:nvSpPr>
          <p:cNvPr id="52" name="正方形/長方形 51">
            <a:extLst>
              <a:ext uri="{FF2B5EF4-FFF2-40B4-BE49-F238E27FC236}">
                <a16:creationId xmlns:a16="http://schemas.microsoft.com/office/drawing/2014/main" id="{EB4346C4-12F5-4C78-8DA4-D6EA6574F356}"/>
              </a:ext>
            </a:extLst>
          </p:cNvPr>
          <p:cNvSpPr/>
          <p:nvPr/>
        </p:nvSpPr>
        <p:spPr>
          <a:xfrm>
            <a:off x="6482648" y="3435866"/>
            <a:ext cx="1283685" cy="302070"/>
          </a:xfrm>
          <a:prstGeom prst="rect">
            <a:avLst/>
          </a:prstGeom>
        </p:spPr>
        <p:txBody>
          <a:bodyPr wrap="none">
            <a:spAutoFit/>
          </a:bodyPr>
          <a:lstStyle/>
          <a:p>
            <a:pPr defTabSz="844083">
              <a:defRPr/>
            </a:pPr>
            <a:r>
              <a:rPr lang="ja-JP" altLang="en-US" sz="1363">
                <a:solidFill>
                  <a:srgbClr val="FF0000"/>
                </a:solidFill>
                <a:latin typeface="ＭＳ Ｐゴシック" panose="020B0600070205080204" pitchFamily="50" charset="-128"/>
                <a:ea typeface="ＭＳ Ｐゴシック" panose="020B0600070205080204" pitchFamily="50" charset="-128"/>
              </a:rPr>
              <a:t>論拠</a:t>
            </a:r>
            <a:r>
              <a:rPr lang="ja-JP" altLang="en-US" sz="1363" spc="185">
                <a:solidFill>
                  <a:srgbClr val="FF0000"/>
                </a:solidFill>
                <a:latin typeface="ＭＳ Ｐゴシック" panose="020B0600070205080204" pitchFamily="50" charset="-128"/>
                <a:ea typeface="ＭＳ Ｐゴシック" panose="020B0600070205080204" pitchFamily="50" charset="-128"/>
              </a:rPr>
              <a:t>・</a:t>
            </a:r>
            <a:r>
              <a:rPr lang="ja-JP" altLang="en-US" sz="1363" spc="-85">
                <a:solidFill>
                  <a:srgbClr val="FF0000"/>
                </a:solidFill>
                <a:latin typeface="ＭＳ Ｐゴシック" panose="020B0600070205080204" pitchFamily="50" charset="-128"/>
                <a:ea typeface="ＭＳ Ｐゴシック" panose="020B0600070205080204" pitchFamily="50" charset="-128"/>
              </a:rPr>
              <a:t>理由づけ</a:t>
            </a:r>
            <a:endParaRPr lang="en-US" altLang="ja-JP" sz="1662" spc="-85">
              <a:solidFill>
                <a:srgbClr val="FF0000"/>
              </a:solidFill>
              <a:latin typeface="ＭＳ Ｐゴシック" panose="020B0600070205080204" pitchFamily="50" charset="-128"/>
              <a:ea typeface="ＭＳ Ｐゴシック" panose="020B0600070205080204" pitchFamily="50" charset="-128"/>
            </a:endParaRPr>
          </a:p>
        </p:txBody>
      </p:sp>
      <p:sp>
        <p:nvSpPr>
          <p:cNvPr id="53" name="正方形/長方形 52">
            <a:extLst>
              <a:ext uri="{FF2B5EF4-FFF2-40B4-BE49-F238E27FC236}">
                <a16:creationId xmlns:a16="http://schemas.microsoft.com/office/drawing/2014/main" id="{23F8E456-A73C-4279-8F4D-052A15AFA6D2}"/>
              </a:ext>
            </a:extLst>
          </p:cNvPr>
          <p:cNvSpPr/>
          <p:nvPr/>
        </p:nvSpPr>
        <p:spPr>
          <a:xfrm>
            <a:off x="5339726" y="1881739"/>
            <a:ext cx="2027949" cy="372426"/>
          </a:xfrm>
          <a:prstGeom prst="rect">
            <a:avLst/>
          </a:prstGeom>
        </p:spPr>
        <p:txBody>
          <a:bodyPr wrap="none">
            <a:noAutofit/>
          </a:bodyPr>
          <a:lstStyle/>
          <a:p>
            <a:pPr defTabSz="844083">
              <a:lnSpc>
                <a:spcPts val="1292"/>
              </a:lnSpc>
              <a:defRPr/>
            </a:pPr>
            <a:r>
              <a:rPr lang="ja-JP" altLang="en-US" sz="1363" dirty="0">
                <a:solidFill>
                  <a:srgbClr val="FF0000"/>
                </a:solidFill>
                <a:latin typeface="ＭＳ Ｐゴシック" panose="020B0600070205080204" pitchFamily="50" charset="-128"/>
                <a:ea typeface="ＭＳ Ｐゴシック" panose="020B0600070205080204" pitchFamily="50" charset="-128"/>
              </a:rPr>
              <a:t>対立する主張・</a:t>
            </a:r>
            <a:endParaRPr lang="en-US" altLang="ja-JP" sz="1363" dirty="0">
              <a:solidFill>
                <a:srgbClr val="FF0000"/>
              </a:solidFill>
              <a:latin typeface="ＭＳ Ｐゴシック" panose="020B0600070205080204" pitchFamily="50" charset="-128"/>
              <a:ea typeface="ＭＳ Ｐゴシック" panose="020B0600070205080204" pitchFamily="50" charset="-128"/>
            </a:endParaRPr>
          </a:p>
          <a:p>
            <a:pPr defTabSz="844083">
              <a:lnSpc>
                <a:spcPts val="1292"/>
              </a:lnSpc>
              <a:defRPr/>
            </a:pPr>
            <a:r>
              <a:rPr lang="ja-JP" altLang="en-US" sz="1363" dirty="0">
                <a:solidFill>
                  <a:srgbClr val="FF0000"/>
                </a:solidFill>
                <a:latin typeface="ＭＳ Ｐゴシック" panose="020B0600070205080204" pitchFamily="50" charset="-128"/>
                <a:ea typeface="ＭＳ Ｐゴシック" panose="020B0600070205080204" pitchFamily="50" charset="-128"/>
              </a:rPr>
              <a:t>異なる主張</a:t>
            </a:r>
          </a:p>
        </p:txBody>
      </p:sp>
      <p:cxnSp>
        <p:nvCxnSpPr>
          <p:cNvPr id="56" name="直線矢印コネクタ 55">
            <a:extLst>
              <a:ext uri="{FF2B5EF4-FFF2-40B4-BE49-F238E27FC236}">
                <a16:creationId xmlns:a16="http://schemas.microsoft.com/office/drawing/2014/main" id="{57CFE101-3F8F-473A-8511-5C798B47831C}"/>
              </a:ext>
            </a:extLst>
          </p:cNvPr>
          <p:cNvCxnSpPr>
            <a:cxnSpLocks/>
            <a:stCxn id="67" idx="2"/>
          </p:cNvCxnSpPr>
          <p:nvPr/>
        </p:nvCxnSpPr>
        <p:spPr>
          <a:xfrm>
            <a:off x="4614573" y="1705663"/>
            <a:ext cx="725153" cy="577686"/>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57" name="直線矢印コネクタ 56">
            <a:extLst>
              <a:ext uri="{FF2B5EF4-FFF2-40B4-BE49-F238E27FC236}">
                <a16:creationId xmlns:a16="http://schemas.microsoft.com/office/drawing/2014/main" id="{B15B47AD-9E92-4F89-8B2C-0B137F316CD3}"/>
              </a:ext>
            </a:extLst>
          </p:cNvPr>
          <p:cNvCxnSpPr>
            <a:cxnSpLocks/>
            <a:stCxn id="67" idx="2"/>
          </p:cNvCxnSpPr>
          <p:nvPr/>
        </p:nvCxnSpPr>
        <p:spPr>
          <a:xfrm flipH="1">
            <a:off x="3832041" y="1705663"/>
            <a:ext cx="782532" cy="577686"/>
          </a:xfrm>
          <a:prstGeom prst="straightConnector1">
            <a:avLst/>
          </a:prstGeom>
          <a:ln w="28575">
            <a:solidFill>
              <a:schemeClr val="bg1">
                <a:lumMod val="50000"/>
              </a:schemeClr>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11A8572C-FAE8-1C42-A982-7F7111237CAA}"/>
              </a:ext>
            </a:extLst>
          </p:cNvPr>
          <p:cNvCxnSpPr>
            <a:cxnSpLocks/>
          </p:cNvCxnSpPr>
          <p:nvPr/>
        </p:nvCxnSpPr>
        <p:spPr>
          <a:xfrm flipV="1">
            <a:off x="4181238" y="2764384"/>
            <a:ext cx="839077" cy="2681"/>
          </a:xfrm>
          <a:prstGeom prst="straightConnector1">
            <a:avLst/>
          </a:prstGeom>
          <a:ln w="28575">
            <a:solidFill>
              <a:schemeClr val="bg1">
                <a:lumMod val="50000"/>
              </a:schemeClr>
            </a:solidFill>
            <a:headEnd type="arrow" w="lg" len="lg"/>
            <a:tailEnd type="arrow" w="lg" len="lg"/>
          </a:ln>
        </p:spPr>
        <p:style>
          <a:lnRef idx="1">
            <a:schemeClr val="accent1"/>
          </a:lnRef>
          <a:fillRef idx="0">
            <a:schemeClr val="accent1"/>
          </a:fillRef>
          <a:effectRef idx="0">
            <a:schemeClr val="accent1"/>
          </a:effectRef>
          <a:fontRef idx="minor">
            <a:schemeClr val="tx1"/>
          </a:fontRef>
        </p:style>
      </p:cxnSp>
      <p:sp>
        <p:nvSpPr>
          <p:cNvPr id="41" name="正方形/長方形 40">
            <a:extLst>
              <a:ext uri="{FF2B5EF4-FFF2-40B4-BE49-F238E27FC236}">
                <a16:creationId xmlns:a16="http://schemas.microsoft.com/office/drawing/2014/main" id="{15B81C60-69ED-854A-913A-4E3762D46D6B}"/>
              </a:ext>
            </a:extLst>
          </p:cNvPr>
          <p:cNvSpPr/>
          <p:nvPr/>
        </p:nvSpPr>
        <p:spPr>
          <a:xfrm>
            <a:off x="3832041" y="3435866"/>
            <a:ext cx="534121" cy="302070"/>
          </a:xfrm>
          <a:prstGeom prst="rect">
            <a:avLst/>
          </a:prstGeom>
        </p:spPr>
        <p:txBody>
          <a:bodyPr wrap="none">
            <a:spAutoFit/>
          </a:bodyPr>
          <a:lstStyle/>
          <a:p>
            <a:pPr defTabSz="844083">
              <a:defRPr/>
            </a:pPr>
            <a:r>
              <a:rPr lang="ja-JP" altLang="en-US" sz="1363">
                <a:solidFill>
                  <a:srgbClr val="00B050"/>
                </a:solidFill>
                <a:latin typeface="ＭＳ Ｐゴシック" panose="020B0600070205080204" pitchFamily="50" charset="-128"/>
                <a:ea typeface="ＭＳ Ｐゴシック" panose="020B0600070205080204" pitchFamily="50" charset="-128"/>
              </a:rPr>
              <a:t>反駁</a:t>
            </a:r>
            <a:endParaRPr lang="en-US" altLang="ja-JP" sz="1363">
              <a:solidFill>
                <a:srgbClr val="00B050"/>
              </a:solidFill>
              <a:latin typeface="ＭＳ Ｐゴシック" panose="020B0600070205080204" pitchFamily="50" charset="-128"/>
              <a:ea typeface="ＭＳ Ｐゴシック" panose="020B0600070205080204" pitchFamily="50" charset="-128"/>
            </a:endParaRPr>
          </a:p>
        </p:txBody>
      </p:sp>
      <p:cxnSp>
        <p:nvCxnSpPr>
          <p:cNvPr id="47" name="直線矢印コネクタ 46">
            <a:extLst>
              <a:ext uri="{FF2B5EF4-FFF2-40B4-BE49-F238E27FC236}">
                <a16:creationId xmlns:a16="http://schemas.microsoft.com/office/drawing/2014/main" id="{41C28ECF-8887-4463-AD38-5DB32B8783FC}"/>
              </a:ext>
            </a:extLst>
          </p:cNvPr>
          <p:cNvCxnSpPr>
            <a:cxnSpLocks/>
          </p:cNvCxnSpPr>
          <p:nvPr/>
        </p:nvCxnSpPr>
        <p:spPr>
          <a:xfrm flipV="1">
            <a:off x="4585967" y="3173832"/>
            <a:ext cx="213688" cy="5937"/>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6154F513-D406-4945-B967-2902EC35ACE3}"/>
              </a:ext>
            </a:extLst>
          </p:cNvPr>
          <p:cNvCxnSpPr>
            <a:cxnSpLocks/>
          </p:cNvCxnSpPr>
          <p:nvPr/>
        </p:nvCxnSpPr>
        <p:spPr>
          <a:xfrm>
            <a:off x="4598377" y="3168152"/>
            <a:ext cx="0" cy="538579"/>
          </a:xfrm>
          <a:prstGeom prst="line">
            <a:avLst/>
          </a:prstGeom>
          <a:ln w="28575">
            <a:solidFill>
              <a:schemeClr val="bg1">
                <a:lumMod val="50000"/>
              </a:schemeClr>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sp>
        <p:nvSpPr>
          <p:cNvPr id="36" name="正方形/長方形 35">
            <a:extLst>
              <a:ext uri="{FF2B5EF4-FFF2-40B4-BE49-F238E27FC236}">
                <a16:creationId xmlns:a16="http://schemas.microsoft.com/office/drawing/2014/main" id="{24CB0184-70FA-48FD-B078-7DC10540E45E}"/>
              </a:ext>
            </a:extLst>
          </p:cNvPr>
          <p:cNvSpPr/>
          <p:nvPr/>
        </p:nvSpPr>
        <p:spPr>
          <a:xfrm>
            <a:off x="175491" y="1854187"/>
            <a:ext cx="4231678" cy="3100713"/>
          </a:xfrm>
          <a:prstGeom prst="rect">
            <a:avLst/>
          </a:prstGeom>
          <a:noFill/>
          <a:ln w="3810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844083">
              <a:defRPr/>
            </a:pPr>
            <a:endParaRPr lang="ja-JP" altLang="en-US" sz="3408" kern="10">
              <a:solidFill>
                <a:srgbClr val="FFFFFF"/>
              </a:solidFill>
              <a:latin typeface="メイリオ"/>
              <a:ea typeface="メイリオ"/>
              <a:cs typeface="メイリオ"/>
            </a:endParaRPr>
          </a:p>
        </p:txBody>
      </p:sp>
      <p:cxnSp>
        <p:nvCxnSpPr>
          <p:cNvPr id="43" name="直線矢印コネクタ 42">
            <a:extLst>
              <a:ext uri="{FF2B5EF4-FFF2-40B4-BE49-F238E27FC236}">
                <a16:creationId xmlns:a16="http://schemas.microsoft.com/office/drawing/2014/main" id="{1B1B4053-DFCB-49F0-96EA-77495DAD7EA9}"/>
              </a:ext>
            </a:extLst>
          </p:cNvPr>
          <p:cNvCxnSpPr>
            <a:cxnSpLocks/>
          </p:cNvCxnSpPr>
          <p:nvPr/>
        </p:nvCxnSpPr>
        <p:spPr>
          <a:xfrm>
            <a:off x="2366533" y="5832162"/>
            <a:ext cx="664615" cy="0"/>
          </a:xfrm>
          <a:prstGeom prst="straightConnector1">
            <a:avLst/>
          </a:prstGeom>
          <a:ln w="38100">
            <a:solidFill>
              <a:srgbClr val="0000FF"/>
            </a:solidFill>
            <a:tailEnd type="arrow" w="lg" len="lg"/>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B0AED168-6C5E-4A4E-AEE2-C77EC7B07173}"/>
              </a:ext>
            </a:extLst>
          </p:cNvPr>
          <p:cNvCxnSpPr>
            <a:cxnSpLocks/>
          </p:cNvCxnSpPr>
          <p:nvPr/>
        </p:nvCxnSpPr>
        <p:spPr>
          <a:xfrm>
            <a:off x="2383060" y="4945725"/>
            <a:ext cx="0" cy="897231"/>
          </a:xfrm>
          <a:prstGeom prst="line">
            <a:avLst/>
          </a:prstGeom>
          <a:ln w="38100">
            <a:solidFill>
              <a:srgbClr val="0000FF"/>
            </a:solidFill>
            <a:headEnd type="none" w="lg" len="lg"/>
            <a:tailEnd type="none" w="lg" len="lg"/>
          </a:ln>
        </p:spPr>
        <p:style>
          <a:lnRef idx="1">
            <a:schemeClr val="accent1"/>
          </a:lnRef>
          <a:fillRef idx="0">
            <a:schemeClr val="accent1"/>
          </a:fillRef>
          <a:effectRef idx="0">
            <a:schemeClr val="accent1"/>
          </a:effectRef>
          <a:fontRef idx="minor">
            <a:schemeClr val="tx1"/>
          </a:fontRef>
        </p:style>
      </p:cxnSp>
      <p:sp>
        <p:nvSpPr>
          <p:cNvPr id="61" name="正方形/長方形 60">
            <a:extLst>
              <a:ext uri="{FF2B5EF4-FFF2-40B4-BE49-F238E27FC236}">
                <a16:creationId xmlns:a16="http://schemas.microsoft.com/office/drawing/2014/main" id="{4F7B4AD7-1419-4AA9-95F3-85526937ED28}"/>
              </a:ext>
            </a:extLst>
          </p:cNvPr>
          <p:cNvSpPr/>
          <p:nvPr/>
        </p:nvSpPr>
        <p:spPr>
          <a:xfrm>
            <a:off x="4810413" y="1854187"/>
            <a:ext cx="4195519" cy="310071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defTabSz="844083">
              <a:defRPr/>
            </a:pPr>
            <a:endParaRPr lang="ja-JP" altLang="en-US" sz="3408" kern="10">
              <a:solidFill>
                <a:srgbClr val="FFFFFF"/>
              </a:solidFill>
              <a:latin typeface="メイリオ"/>
              <a:ea typeface="メイリオ"/>
              <a:cs typeface="メイリオ"/>
            </a:endParaRPr>
          </a:p>
        </p:txBody>
      </p:sp>
      <p:cxnSp>
        <p:nvCxnSpPr>
          <p:cNvPr id="62" name="直線コネクタ 61">
            <a:extLst>
              <a:ext uri="{FF2B5EF4-FFF2-40B4-BE49-F238E27FC236}">
                <a16:creationId xmlns:a16="http://schemas.microsoft.com/office/drawing/2014/main" id="{28ED6AFA-9390-42F9-9364-15A2883096DA}"/>
              </a:ext>
            </a:extLst>
          </p:cNvPr>
          <p:cNvCxnSpPr>
            <a:cxnSpLocks/>
          </p:cNvCxnSpPr>
          <p:nvPr/>
        </p:nvCxnSpPr>
        <p:spPr>
          <a:xfrm>
            <a:off x="6869214" y="4948935"/>
            <a:ext cx="0" cy="897231"/>
          </a:xfrm>
          <a:prstGeom prst="line">
            <a:avLst/>
          </a:prstGeom>
          <a:ln w="38100">
            <a:solidFill>
              <a:srgbClr val="FF0000"/>
            </a:solidFill>
            <a:prstDash val="sysDash"/>
            <a:headEnd type="none" w="lg" len="lg"/>
            <a:tailEnd type="none" w="lg" len="lg"/>
          </a:ln>
        </p:spPr>
        <p:style>
          <a:lnRef idx="1">
            <a:schemeClr val="accent1"/>
          </a:lnRef>
          <a:fillRef idx="0">
            <a:schemeClr val="accent1"/>
          </a:fillRef>
          <a:effectRef idx="0">
            <a:schemeClr val="accent1"/>
          </a:effectRef>
          <a:fontRef idx="minor">
            <a:schemeClr val="tx1"/>
          </a:fontRef>
        </p:style>
      </p:cxnSp>
      <p:cxnSp>
        <p:nvCxnSpPr>
          <p:cNvPr id="63" name="直線矢印コネクタ 62">
            <a:extLst>
              <a:ext uri="{FF2B5EF4-FFF2-40B4-BE49-F238E27FC236}">
                <a16:creationId xmlns:a16="http://schemas.microsoft.com/office/drawing/2014/main" id="{8AD49DB9-8C7D-4404-959D-F8481E62128B}"/>
              </a:ext>
            </a:extLst>
          </p:cNvPr>
          <p:cNvCxnSpPr>
            <a:cxnSpLocks/>
          </p:cNvCxnSpPr>
          <p:nvPr/>
        </p:nvCxnSpPr>
        <p:spPr>
          <a:xfrm>
            <a:off x="6204598" y="5832162"/>
            <a:ext cx="664615" cy="0"/>
          </a:xfrm>
          <a:prstGeom prst="straightConnector1">
            <a:avLst/>
          </a:prstGeom>
          <a:ln w="38100">
            <a:solidFill>
              <a:srgbClr val="FF0000"/>
            </a:solidFill>
            <a:prstDash val="sysDash"/>
            <a:headEnd type="arrow" w="lg" len="lg"/>
            <a:tailEnd type="none" w="lg" len="lg"/>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BE7B3563-8083-4A8F-B09C-C9857D4D42AF}"/>
              </a:ext>
            </a:extLst>
          </p:cNvPr>
          <p:cNvSpPr txBox="1"/>
          <p:nvPr/>
        </p:nvSpPr>
        <p:spPr>
          <a:xfrm>
            <a:off x="2656029" y="2290133"/>
            <a:ext cx="1513834" cy="1155430"/>
          </a:xfrm>
          <a:prstGeom prst="rect">
            <a:avLst/>
          </a:prstGeom>
          <a:noFill/>
          <a:ln w="28575">
            <a:solidFill>
              <a:srgbClr val="0000CC"/>
            </a:solidFill>
          </a:ln>
        </p:spPr>
        <p:txBody>
          <a:bodyPr wrap="square" lIns="66462" tIns="33231" rIns="33231" bIns="0" rtlCol="0" anchor="ctr" anchorCtr="0">
            <a:normAutofit/>
          </a:bodyPr>
          <a:lstStyle>
            <a:defPPr>
              <a:defRPr lang="ja-JP"/>
            </a:defPPr>
            <a:lvl1pPr>
              <a:defRPr sz="1600">
                <a:solidFill>
                  <a:prstClr val="black"/>
                </a:solidFill>
                <a:latin typeface="ＭＳ Ｐゴシック" panose="020B0600070205080204" pitchFamily="50" charset="-128"/>
              </a:defRPr>
            </a:lvl1pPr>
          </a:lstStyle>
          <a:p>
            <a:endParaRPr lang="ja-JP" altLang="en-US" sz="1477">
              <a:solidFill>
                <a:schemeClr val="tx1"/>
              </a:solidFill>
            </a:endParaRPr>
          </a:p>
        </p:txBody>
      </p:sp>
      <p:sp>
        <p:nvSpPr>
          <p:cNvPr id="54" name="テキスト ボックス 53">
            <a:extLst>
              <a:ext uri="{FF2B5EF4-FFF2-40B4-BE49-F238E27FC236}">
                <a16:creationId xmlns:a16="http://schemas.microsoft.com/office/drawing/2014/main" id="{C6301F80-DA18-494B-8F33-7712E6302784}"/>
              </a:ext>
            </a:extLst>
          </p:cNvPr>
          <p:cNvSpPr txBox="1"/>
          <p:nvPr/>
        </p:nvSpPr>
        <p:spPr>
          <a:xfrm>
            <a:off x="291768" y="2290133"/>
            <a:ext cx="1513834" cy="1155430"/>
          </a:xfrm>
          <a:prstGeom prst="rect">
            <a:avLst/>
          </a:prstGeom>
          <a:noFill/>
          <a:ln w="28575">
            <a:solidFill>
              <a:srgbClr val="0000CC"/>
            </a:solidFill>
          </a:ln>
        </p:spPr>
        <p:txBody>
          <a:bodyPr wrap="square" lIns="66462" tIns="33231" rIns="33231" bIns="0" rtlCol="0" anchor="ctr" anchorCtr="0">
            <a:normAutofit/>
          </a:bodyPr>
          <a:lstStyle/>
          <a:p>
            <a:endParaRPr lang="en-US" altLang="ja-JP" sz="1477">
              <a:latin typeface="ＭＳ Ｐゴシック" panose="020B0600070205080204" pitchFamily="50" charset="-128"/>
            </a:endParaRPr>
          </a:p>
        </p:txBody>
      </p:sp>
      <p:sp>
        <p:nvSpPr>
          <p:cNvPr id="55" name="テキスト ボックス 54">
            <a:extLst>
              <a:ext uri="{FF2B5EF4-FFF2-40B4-BE49-F238E27FC236}">
                <a16:creationId xmlns:a16="http://schemas.microsoft.com/office/drawing/2014/main" id="{86DB9D7D-A4F5-4243-AD58-E508EC82FAFB}"/>
              </a:ext>
            </a:extLst>
          </p:cNvPr>
          <p:cNvSpPr txBox="1"/>
          <p:nvPr/>
        </p:nvSpPr>
        <p:spPr>
          <a:xfrm>
            <a:off x="5030485" y="2290133"/>
            <a:ext cx="1513834" cy="1155430"/>
          </a:xfrm>
          <a:prstGeom prst="rect">
            <a:avLst/>
          </a:prstGeom>
          <a:noFill/>
          <a:ln w="28575">
            <a:solidFill>
              <a:srgbClr val="FF0000"/>
            </a:solidFill>
          </a:ln>
        </p:spPr>
        <p:txBody>
          <a:bodyPr wrap="square" lIns="66462" tIns="33231" rIns="33231" bIns="0" rtlCol="0" anchor="ctr" anchorCtr="0">
            <a:normAutofit/>
          </a:bodyPr>
          <a:lstStyle/>
          <a:p>
            <a:endParaRPr lang="ja-JP" altLang="en-US" sz="969">
              <a:latin typeface="ＭＳ Ｐゴシック" panose="020B0600070205080204" pitchFamily="50" charset="-128"/>
            </a:endParaRPr>
          </a:p>
        </p:txBody>
      </p:sp>
      <p:sp>
        <p:nvSpPr>
          <p:cNvPr id="58" name="テキスト ボックス 57">
            <a:extLst>
              <a:ext uri="{FF2B5EF4-FFF2-40B4-BE49-F238E27FC236}">
                <a16:creationId xmlns:a16="http://schemas.microsoft.com/office/drawing/2014/main" id="{6523F3A0-9EE9-4D74-BCBB-A932E94F5A54}"/>
              </a:ext>
            </a:extLst>
          </p:cNvPr>
          <p:cNvSpPr txBox="1"/>
          <p:nvPr/>
        </p:nvSpPr>
        <p:spPr>
          <a:xfrm>
            <a:off x="7392561" y="2290133"/>
            <a:ext cx="1513834" cy="1155430"/>
          </a:xfrm>
          <a:prstGeom prst="rect">
            <a:avLst/>
          </a:prstGeom>
          <a:noFill/>
          <a:ln w="28575">
            <a:solidFill>
              <a:srgbClr val="FF0000"/>
            </a:solidFill>
          </a:ln>
        </p:spPr>
        <p:txBody>
          <a:bodyPr wrap="square" lIns="66462" tIns="33231" rIns="33231" bIns="0" rtlCol="0" anchor="ctr" anchorCtr="0">
            <a:normAutofit/>
          </a:bodyPr>
          <a:lstStyle/>
          <a:p>
            <a:endParaRPr lang="ja-JP" altLang="en-US" sz="1477">
              <a:latin typeface="ＭＳ Ｐゴシック" panose="020B0600070205080204" pitchFamily="50" charset="-128"/>
            </a:endParaRPr>
          </a:p>
        </p:txBody>
      </p:sp>
      <p:sp>
        <p:nvSpPr>
          <p:cNvPr id="59" name="テキスト ボックス 58">
            <a:extLst>
              <a:ext uri="{FF2B5EF4-FFF2-40B4-BE49-F238E27FC236}">
                <a16:creationId xmlns:a16="http://schemas.microsoft.com/office/drawing/2014/main" id="{4A99B5CA-07AE-4AE7-BB31-49A22B50897B}"/>
              </a:ext>
            </a:extLst>
          </p:cNvPr>
          <p:cNvSpPr txBox="1"/>
          <p:nvPr/>
        </p:nvSpPr>
        <p:spPr>
          <a:xfrm>
            <a:off x="1411397" y="3706503"/>
            <a:ext cx="1665218" cy="1155430"/>
          </a:xfrm>
          <a:prstGeom prst="rect">
            <a:avLst/>
          </a:prstGeom>
          <a:noFill/>
          <a:ln w="28575">
            <a:solidFill>
              <a:srgbClr val="0000CC"/>
            </a:solidFill>
          </a:ln>
        </p:spPr>
        <p:txBody>
          <a:bodyPr wrap="square" lIns="66462" tIns="33231" rIns="33231" bIns="0" rtlCol="0" anchor="ctr" anchorCtr="0">
            <a:normAutofit/>
          </a:bodyPr>
          <a:lstStyle/>
          <a:p>
            <a:endParaRPr lang="en-US" altLang="ja-JP" sz="1477">
              <a:latin typeface="ＭＳ Ｐゴシック" panose="020B0600070205080204" pitchFamily="50" charset="-128"/>
            </a:endParaRPr>
          </a:p>
        </p:txBody>
      </p:sp>
      <p:sp>
        <p:nvSpPr>
          <p:cNvPr id="65" name="テキスト ボックス 64">
            <a:extLst>
              <a:ext uri="{FF2B5EF4-FFF2-40B4-BE49-F238E27FC236}">
                <a16:creationId xmlns:a16="http://schemas.microsoft.com/office/drawing/2014/main" id="{5F187DB9-A17A-41E8-8DB6-FF439FAC2DCE}"/>
              </a:ext>
            </a:extLst>
          </p:cNvPr>
          <p:cNvSpPr txBox="1"/>
          <p:nvPr/>
        </p:nvSpPr>
        <p:spPr>
          <a:xfrm>
            <a:off x="3732661" y="3706503"/>
            <a:ext cx="1665218" cy="1155430"/>
          </a:xfrm>
          <a:prstGeom prst="rect">
            <a:avLst/>
          </a:prstGeom>
          <a:solidFill>
            <a:schemeClr val="bg1"/>
          </a:solidFill>
          <a:ln w="28575">
            <a:solidFill>
              <a:srgbClr val="00B050"/>
            </a:solidFill>
          </a:ln>
        </p:spPr>
        <p:txBody>
          <a:bodyPr wrap="square" lIns="66462" tIns="33231" rIns="33231" bIns="0" rtlCol="0" anchor="ctr" anchorCtr="0">
            <a:normAutofit/>
          </a:bodyPr>
          <a:lstStyle/>
          <a:p>
            <a:pPr algn="ctr"/>
            <a:endParaRPr lang="ja-JP" altLang="en-US" sz="1846" b="1"/>
          </a:p>
        </p:txBody>
      </p:sp>
      <p:sp>
        <p:nvSpPr>
          <p:cNvPr id="66" name="テキスト ボックス 65">
            <a:extLst>
              <a:ext uri="{FF2B5EF4-FFF2-40B4-BE49-F238E27FC236}">
                <a16:creationId xmlns:a16="http://schemas.microsoft.com/office/drawing/2014/main" id="{E2E88908-F8B1-4D39-A763-08AE55609FD7}"/>
              </a:ext>
            </a:extLst>
          </p:cNvPr>
          <p:cNvSpPr txBox="1"/>
          <p:nvPr/>
        </p:nvSpPr>
        <p:spPr>
          <a:xfrm>
            <a:off x="6159380" y="3706503"/>
            <a:ext cx="1665218" cy="1155430"/>
          </a:xfrm>
          <a:prstGeom prst="rect">
            <a:avLst/>
          </a:prstGeom>
          <a:noFill/>
          <a:ln w="28575">
            <a:solidFill>
              <a:srgbClr val="FF0000"/>
            </a:solidFill>
          </a:ln>
        </p:spPr>
        <p:txBody>
          <a:bodyPr wrap="square" lIns="66462" tIns="33231" rIns="33231" bIns="0" rtlCol="0" anchor="ctr" anchorCtr="0">
            <a:normAutofit/>
          </a:bodyPr>
          <a:lstStyle/>
          <a:p>
            <a:endParaRPr lang="ja-JP" altLang="en-US" sz="1662" spc="-74">
              <a:latin typeface="ＭＳ Ｐゴシック" panose="020B0600070205080204" pitchFamily="50" charset="-128"/>
            </a:endParaRPr>
          </a:p>
        </p:txBody>
      </p:sp>
      <p:sp>
        <p:nvSpPr>
          <p:cNvPr id="67" name="テキスト ボックス 66">
            <a:extLst>
              <a:ext uri="{FF2B5EF4-FFF2-40B4-BE49-F238E27FC236}">
                <a16:creationId xmlns:a16="http://schemas.microsoft.com/office/drawing/2014/main" id="{7E04A521-5BAC-4325-B1B2-6214C8988B97}"/>
              </a:ext>
            </a:extLst>
          </p:cNvPr>
          <p:cNvSpPr txBox="1"/>
          <p:nvPr/>
        </p:nvSpPr>
        <p:spPr>
          <a:xfrm>
            <a:off x="3044892" y="697130"/>
            <a:ext cx="3139361" cy="1008533"/>
          </a:xfrm>
          <a:prstGeom prst="rect">
            <a:avLst/>
          </a:prstGeom>
          <a:noFill/>
          <a:ln w="28575">
            <a:solidFill>
              <a:schemeClr val="bg1">
                <a:lumMod val="50000"/>
              </a:schemeClr>
            </a:solidFill>
          </a:ln>
        </p:spPr>
        <p:txBody>
          <a:bodyPr wrap="square" lIns="99692" tIns="99692" rIns="33231" bIns="0" rtlCol="0">
            <a:normAutofit/>
          </a:bodyPr>
          <a:lstStyle/>
          <a:p>
            <a:r>
              <a:rPr lang="ja-JP" altLang="en-US" sz="1846" dirty="0"/>
              <a:t>どのようにすれば日本の大学入試において公平性を確保することができるのだろうか？</a:t>
            </a:r>
          </a:p>
          <a:p>
            <a:endParaRPr lang="ja-JP" altLang="en-US" sz="1846" dirty="0"/>
          </a:p>
        </p:txBody>
      </p:sp>
      <p:sp>
        <p:nvSpPr>
          <p:cNvPr id="42" name="正方形/長方形 41">
            <a:extLst>
              <a:ext uri="{FF2B5EF4-FFF2-40B4-BE49-F238E27FC236}">
                <a16:creationId xmlns:a16="http://schemas.microsoft.com/office/drawing/2014/main" id="{DCA83926-4A16-40AB-8AC5-7D753EA1BD50}"/>
              </a:ext>
            </a:extLst>
          </p:cNvPr>
          <p:cNvSpPr/>
          <p:nvPr/>
        </p:nvSpPr>
        <p:spPr>
          <a:xfrm>
            <a:off x="4146386" y="4957785"/>
            <a:ext cx="1031250" cy="272476"/>
          </a:xfrm>
          <a:prstGeom prst="rect">
            <a:avLst/>
          </a:prstGeom>
        </p:spPr>
        <p:txBody>
          <a:bodyPr wrap="square">
            <a:noAutofit/>
          </a:bodyPr>
          <a:lstStyle/>
          <a:p>
            <a:pPr algn="ctr" defTabSz="844083">
              <a:defRPr/>
            </a:pPr>
            <a:r>
              <a:rPr lang="ja-JP" altLang="en-US" sz="1363">
                <a:solidFill>
                  <a:prstClr val="black"/>
                </a:solidFill>
                <a:latin typeface="ＭＳ Ｐゴシック" panose="020B0600070205080204" pitchFamily="50" charset="-128"/>
                <a:ea typeface="ＭＳ Ｐゴシック" panose="020B0600070205080204" pitchFamily="50" charset="-128"/>
              </a:rPr>
              <a:t>結</a:t>
            </a:r>
            <a:r>
              <a:rPr lang="ja-JP" altLang="en-US" sz="1363" spc="277">
                <a:solidFill>
                  <a:prstClr val="black"/>
                </a:solidFill>
                <a:latin typeface="ＭＳ Ｐゴシック" panose="020B0600070205080204" pitchFamily="50" charset="-128"/>
                <a:ea typeface="ＭＳ Ｐゴシック" panose="020B0600070205080204" pitchFamily="50" charset="-128"/>
              </a:rPr>
              <a:t>論</a:t>
            </a:r>
            <a:r>
              <a:rPr lang="ja-JP" altLang="en-US" sz="1363">
                <a:solidFill>
                  <a:prstClr val="black"/>
                </a:solidFill>
                <a:latin typeface="ＭＳ Ｐゴシック" panose="020B0600070205080204" pitchFamily="50" charset="-128"/>
                <a:ea typeface="ＭＳ Ｐゴシック" panose="020B0600070205080204" pitchFamily="50" charset="-128"/>
              </a:rPr>
              <a:t>・提言</a:t>
            </a:r>
          </a:p>
        </p:txBody>
      </p:sp>
      <p:sp>
        <p:nvSpPr>
          <p:cNvPr id="46" name="テキスト ボックス 45">
            <a:extLst>
              <a:ext uri="{FF2B5EF4-FFF2-40B4-BE49-F238E27FC236}">
                <a16:creationId xmlns:a16="http://schemas.microsoft.com/office/drawing/2014/main" id="{808058E8-13B5-4F3F-9A9A-07A1A7565B77}"/>
              </a:ext>
            </a:extLst>
          </p:cNvPr>
          <p:cNvSpPr txBox="1"/>
          <p:nvPr/>
        </p:nvSpPr>
        <p:spPr>
          <a:xfrm>
            <a:off x="3042175" y="5233145"/>
            <a:ext cx="3139361" cy="1449757"/>
          </a:xfrm>
          <a:prstGeom prst="rect">
            <a:avLst/>
          </a:prstGeom>
          <a:noFill/>
          <a:ln w="28575">
            <a:solidFill>
              <a:schemeClr val="bg1">
                <a:lumMod val="50000"/>
              </a:schemeClr>
            </a:solidFill>
          </a:ln>
        </p:spPr>
        <p:txBody>
          <a:bodyPr wrap="square" lIns="99692" tIns="99692" rIns="33231" bIns="0" rtlCol="0" anchor="ctr" anchorCtr="0">
            <a:normAutofit/>
          </a:bodyPr>
          <a:lstStyle/>
          <a:p>
            <a:pPr defTabSz="844083">
              <a:defRPr/>
            </a:pPr>
            <a:endParaRPr lang="ja-JP" altLang="en-US" sz="1846" spc="-37">
              <a:latin typeface="ＭＳ Ｐゴシック" panose="020B0600070205080204" pitchFamily="50" charset="-128"/>
              <a:ea typeface="ＭＳ Ｐゴシック" panose="020B0600070205080204" pitchFamily="50" charset="-128"/>
            </a:endParaRPr>
          </a:p>
        </p:txBody>
      </p:sp>
      <p:cxnSp>
        <p:nvCxnSpPr>
          <p:cNvPr id="44" name="直線矢印コネクタ 43">
            <a:extLst>
              <a:ext uri="{FF2B5EF4-FFF2-40B4-BE49-F238E27FC236}">
                <a16:creationId xmlns:a16="http://schemas.microsoft.com/office/drawing/2014/main" id="{C534C7C5-C9C7-4BC4-B70E-1FBB96BE033E}"/>
              </a:ext>
            </a:extLst>
          </p:cNvPr>
          <p:cNvCxnSpPr>
            <a:cxnSpLocks/>
          </p:cNvCxnSpPr>
          <p:nvPr/>
        </p:nvCxnSpPr>
        <p:spPr>
          <a:xfrm flipH="1" flipV="1">
            <a:off x="6990699" y="2822539"/>
            <a:ext cx="11977" cy="882358"/>
          </a:xfrm>
          <a:prstGeom prst="straightConnector1">
            <a:avLst/>
          </a:prstGeom>
          <a:ln w="28575">
            <a:solidFill>
              <a:schemeClr val="bg1">
                <a:lumMod val="50000"/>
              </a:schemeClr>
            </a:solidFill>
            <a:tailEnd type="arrow"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647847"/>
      </p:ext>
    </p:extLst>
  </p:cSld>
  <p:clrMapOvr>
    <a:masterClrMapping/>
  </p:clrMapOvr>
</p:sld>
</file>

<file path=ppt/theme/theme1.xml><?xml version="1.0" encoding="utf-8"?>
<a:theme xmlns:a="http://schemas.openxmlformats.org/drawingml/2006/main" name="21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rgbClr val="969696"/>
          </a:solidFill>
          <a:prstDash val="solid"/>
          <a:round/>
          <a:headEnd type="none" w="lg" len="lg"/>
          <a:tailEnd type="none" w="lg" len="lg"/>
        </a:ln>
        <a:effectLst/>
      </a:spPr>
      <a:bodyPr vert="horz" wrap="square" lIns="90000" tIns="46800" rIns="90000" bIns="4680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sz="32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noFill/>
        <a:ln w="38100" cap="flat" cmpd="sng" algn="ctr">
          <a:solidFill>
            <a:srgbClr val="969696"/>
          </a:solidFill>
          <a:prstDash val="solid"/>
          <a:round/>
          <a:headEnd type="none" w="lg" len="lg"/>
          <a:tailEnd type="stealth" w="lg" len="lg"/>
        </a:ln>
        <a:effec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3200" b="0" i="0" u="none" strike="noStrike" cap="none" normalizeH="0" baseline="0" smtClean="0">
            <a:ln>
              <a:noFill/>
            </a:ln>
            <a:solidFill>
              <a:schemeClr val="tx1"/>
            </a:solidFill>
            <a:effectLst/>
            <a:latin typeface="Tahoma" pitchFamily="34" charset="0"/>
            <a:ea typeface="ＭＳ Ｐゴシック" pitchFamily="50" charset="-128"/>
          </a:defRPr>
        </a:defPPr>
      </a:lstStyle>
    </a:lnDef>
    <a:txDef>
      <a:spPr>
        <a:noFill/>
        <a:ln w="28575">
          <a:noFill/>
        </a:ln>
      </a:spPr>
      <a:bodyPr wrap="square" lIns="36000" tIns="36000" rIns="36000" bIns="36000" rtlCol="0">
        <a:noAutofit/>
      </a:bodyPr>
      <a:lstStyle>
        <a:defPPr>
          <a:defRPr kumimoji="1" dirty="0" smtClean="0"/>
        </a:defPPr>
      </a:lstStyle>
    </a:tx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32010</TotalTime>
  <Words>67</Words>
  <Application>Microsoft Office PowerPoint</Application>
  <PresentationFormat>画面に合わせる (4:3)</PresentationFormat>
  <Paragraphs>14</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メイリオ</vt:lpstr>
      <vt:lpstr>游ゴシック</vt:lpstr>
      <vt:lpstr>Arial</vt:lpstr>
      <vt:lpstr>Calibri</vt:lpstr>
      <vt:lpstr>Tahoma</vt:lpstr>
      <vt:lpstr>Wingdings</vt:lpstr>
      <vt:lpstr>21_Network</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KM</dc:creator>
  <cp:lastModifiedBy>前田 秀樹</cp:lastModifiedBy>
  <cp:revision>269</cp:revision>
  <dcterms:created xsi:type="dcterms:W3CDTF">2019-11-25T01:14:03Z</dcterms:created>
  <dcterms:modified xsi:type="dcterms:W3CDTF">2022-10-09T20:29:59Z</dcterms:modified>
</cp:coreProperties>
</file>