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  <p:sldMasterId id="2147483726" r:id="rId2"/>
  </p:sldMasterIdLst>
  <p:notesMasterIdLst>
    <p:notesMasterId r:id="rId4"/>
  </p:notesMasterIdLst>
  <p:sldIdLst>
    <p:sldId id="29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3" autoAdjust="0"/>
  </p:normalViewPr>
  <p:slideViewPr>
    <p:cSldViewPr snapToGrid="0">
      <p:cViewPr varScale="1">
        <p:scale>
          <a:sx n="91" d="100"/>
          <a:sy n="91" d="100"/>
        </p:scale>
        <p:origin x="897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7A532-B328-4306-A1AB-DAA318C65F65}" type="datetimeFigureOut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2AA9E-3F65-45E3-9191-AC41501A6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4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4.1.1</a:t>
            </a:r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事実・データを絵画から</a:t>
            </a:r>
            <a:r>
              <a:rPr lang="ja-JP" altLang="ja-JP" sz="1800" b="1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読みとる</a:t>
            </a:r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8BA04C-2D0B-4DE8-86FD-2DA55CA41020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1410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05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4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2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5496" y="6337126"/>
            <a:ext cx="827112" cy="476250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</a:lstStyle>
          <a:p>
            <a:fld id="{C0DCCD16-983A-4959-85E0-3737C8C5F6D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5895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6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B7AAA73-88B1-441C-9298-35C8973691E4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7D0012-EE79-4F9B-9245-E9A1DBFD8A0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pic>
        <p:nvPicPr>
          <p:cNvPr id="5161" name="Picture 11" descr="CPEHEロゴ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1725" y="1773238"/>
            <a:ext cx="973138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2519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19F83-ACBB-4C1C-8E3D-915B3379D6AD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F83E2-9D2D-48C8-88BA-0D67AA68B7B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93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EA719-8A71-48E6-8F72-F1128B66B84C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46338-560D-4270-B771-F885FCD4C81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55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8E739-3549-4E35-A2F5-D766CF5E2E75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9F846B26-A3EB-4286-8CF9-C5310BA9B2A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134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D75DFA-CBBE-482F-9BE6-70534FAE7FC0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03762-EB16-4036-97FC-5F9E776B2FC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88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E7838-B013-4A46-AA60-50766CE60562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56A1C-AA0B-4FA9-80C1-8E4E0FDF8FC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569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61D10-A815-487B-99C4-DAA7D575477A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5610-5F9C-4C87-9369-10510279320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36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082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B56731-EA87-4985-B7E1-E014ADC71ABA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6E4ED-2B5E-4407-955B-0824732685E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4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D476CE-E777-4DBC-BEB6-848AD930F8EC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4220-A858-43F0-AB0A-2AD0F2EC69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10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E3E5C7-8640-466C-A8C1-EC2685F6EFAE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D62E-E806-461A-8523-D9DDAD11E8F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761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2113" y="122238"/>
            <a:ext cx="2222500" cy="63309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438" y="122238"/>
            <a:ext cx="6518275" cy="63309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A8828-3248-491C-B262-01CF230C66B5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D1708-5809-478B-A9DE-8BE05BD584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604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6F1AA8-CD9D-4961-AE81-41F749F77B4E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50FA05-D087-465C-BA34-6B33DB0702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1594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71438" y="122238"/>
            <a:ext cx="8893175" cy="633095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E4A57B7-9AB8-4DB2-83D9-7B6EDF7E2897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2F1E6D-D7AA-43BA-9590-284BAC557F4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4830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1438" y="1484313"/>
            <a:ext cx="8893175" cy="4968875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DE82DC0-DC54-44DC-B8DD-54297D71C867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9A37C4-DFB5-4596-9028-19A137F0BCF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623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71438" y="1484313"/>
            <a:ext cx="4370387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71438" y="4044950"/>
            <a:ext cx="4370387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9F597B-FD6F-40D0-9C25-5CA70C4DD131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F196FAB-92DE-49B2-BE53-D9C75EBC648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74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79E5EC-511A-4479-A605-BE9DE6B2272B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8A0F85-7D3A-49AB-9244-1B3B9E98E88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4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8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17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7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75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27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34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81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2022/8/1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82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22238"/>
            <a:ext cx="79216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8" y="1484313"/>
            <a:ext cx="88931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F962E3-BB56-4EC5-B059-5961E872C924}" type="datetime1">
              <a:rPr lang="ja-JP" altLang="en-US" smtClean="0">
                <a:solidFill>
                  <a:srgbClr val="000000"/>
                </a:solidFill>
              </a:rPr>
              <a:t>2022/8/1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235A19-E818-4743-9E2E-830F57A959E0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pic>
        <p:nvPicPr>
          <p:cNvPr id="4144" name="Picture 11" descr="CPEHEロゴ"/>
          <p:cNvPicPr>
            <a:picLocks noChangeAspect="1"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300" y="188913"/>
            <a:ext cx="539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323850" y="1341438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7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166813" indent="-1778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7494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5pPr>
      <a:lvl6pPr marL="22066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6638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1210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5782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/>
          <p:cNvGrpSpPr/>
          <p:nvPr/>
        </p:nvGrpSpPr>
        <p:grpSpPr>
          <a:xfrm>
            <a:off x="320271" y="1063621"/>
            <a:ext cx="8577922" cy="5372146"/>
            <a:chOff x="841381" y="1004627"/>
            <a:chExt cx="8577922" cy="5372146"/>
          </a:xfrm>
        </p:grpSpPr>
        <p:sp>
          <p:nvSpPr>
            <p:cNvPr id="7" name="二等辺三角形 6"/>
            <p:cNvSpPr/>
            <p:nvPr/>
          </p:nvSpPr>
          <p:spPr>
            <a:xfrm>
              <a:off x="4505693" y="1937746"/>
              <a:ext cx="1987346" cy="1620196"/>
            </a:xfrm>
            <a:prstGeom prst="triangle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sp>
          <p:nvSpPr>
            <p:cNvPr id="8" name="二等辺三角形 7"/>
            <p:cNvSpPr/>
            <p:nvPr/>
          </p:nvSpPr>
          <p:spPr>
            <a:xfrm rot="10800000">
              <a:off x="4503213" y="3775670"/>
              <a:ext cx="1989826" cy="1700898"/>
            </a:xfrm>
            <a:prstGeom prst="triangle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6834" y="2591036"/>
              <a:ext cx="3650925" cy="2059496"/>
            </a:xfrm>
            <a:prstGeom prst="rect">
              <a:avLst/>
            </a:prstGeom>
          </p:spPr>
        </p:pic>
        <p:sp>
          <p:nvSpPr>
            <p:cNvPr id="6" name="テキスト ボックス 5"/>
            <p:cNvSpPr txBox="1"/>
            <p:nvPr/>
          </p:nvSpPr>
          <p:spPr>
            <a:xfrm>
              <a:off x="1812037" y="5252705"/>
              <a:ext cx="1707886" cy="370894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事実・データ</a:t>
              </a:r>
              <a:r>
                <a:rPr kumimoji="1" lang="en-US" altLang="ja-JP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B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169649" y="5476569"/>
              <a:ext cx="2741234" cy="45854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ルネサンスは中世である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4926934" y="5962055"/>
              <a:ext cx="1142381" cy="41471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主張</a:t>
              </a:r>
              <a:r>
                <a:rPr kumimoji="1" lang="en-US" altLang="ja-JP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B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128749" y="1432563"/>
              <a:ext cx="2741234" cy="45854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ルネサンスは近世である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926933" y="1004627"/>
              <a:ext cx="1142381" cy="41471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主張</a:t>
              </a:r>
              <a:r>
                <a:rPr kumimoji="1" lang="en-US" altLang="ja-JP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A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6505671" y="2878635"/>
              <a:ext cx="2913632" cy="67438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遠近法は中世絵画には　なかった新しい技法である</a:t>
              </a: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7004544" y="2463917"/>
              <a:ext cx="1915886" cy="41471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論拠</a:t>
              </a:r>
              <a:r>
                <a:rPr kumimoji="1" lang="en-US" altLang="ja-JP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A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05671" y="3766142"/>
              <a:ext cx="2913632" cy="71879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キリスト教は中世絵画に多くみられる題材である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841381" y="4720498"/>
              <a:ext cx="3649198" cy="4819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キリスト教が題材になっている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841381" y="2078367"/>
              <a:ext cx="3649198" cy="460169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遠近法が使われている</a:t>
              </a: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1812037" y="1654027"/>
              <a:ext cx="1707886" cy="370894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事実・データ</a:t>
              </a:r>
              <a:r>
                <a:rPr kumimoji="1" lang="en-US" altLang="ja-JP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A</a:t>
              </a: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262CB1C4-9316-446D-C3B2-B08129D4F119}"/>
                </a:ext>
              </a:extLst>
            </p:cNvPr>
            <p:cNvSpPr txBox="1"/>
            <p:nvPr/>
          </p:nvSpPr>
          <p:spPr>
            <a:xfrm>
              <a:off x="7004544" y="4490705"/>
              <a:ext cx="1915886" cy="414718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lIns="36000" tIns="36000" rIns="36000" bIns="36000" rtlCol="0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論拠</a:t>
              </a:r>
              <a:r>
                <a:rPr kumimoji="1" lang="en-US" altLang="ja-JP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ＭＳ Ｐゴシック"/>
                  <a:cs typeface="+mn-cs"/>
                </a:rPr>
                <a:t>B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ＭＳ Ｐゴシック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02741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stealth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  <a:txDef>
      <a:spPr>
        <a:noFill/>
        <a:ln w="28575">
          <a:noFill/>
        </a:ln>
      </a:spPr>
      <a:bodyPr wrap="square" lIns="36000" tIns="36000" rIns="36000" bIns="36000" rtlCol="0">
        <a:noAutofit/>
      </a:bodyPr>
      <a:lstStyle>
        <a:defPPr>
          <a:defRPr kumimoji="1" dirty="0" smtClean="0"/>
        </a:defPPr>
      </a:lstStyle>
    </a:tx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70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游ゴシック</vt:lpstr>
      <vt:lpstr>Arial</vt:lpstr>
      <vt:lpstr>Calibri</vt:lpstr>
      <vt:lpstr>Century</vt:lpstr>
      <vt:lpstr>Tahoma</vt:lpstr>
      <vt:lpstr>Wingdings</vt:lpstr>
      <vt:lpstr>1_Office ​​テーマ</vt:lpstr>
      <vt:lpstr>21_Network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松下 佳代</dc:creator>
  <cp:lastModifiedBy>松下 佳代</cp:lastModifiedBy>
  <cp:revision>3</cp:revision>
  <dcterms:created xsi:type="dcterms:W3CDTF">2022-07-04T10:29:38Z</dcterms:created>
  <dcterms:modified xsi:type="dcterms:W3CDTF">2022-08-01T08:12:19Z</dcterms:modified>
</cp:coreProperties>
</file>