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48" r:id="rId2"/>
    <p:sldId id="2547" r:id="rId3"/>
    <p:sldId id="1711" r:id="rId4"/>
    <p:sldId id="1712" r:id="rId5"/>
    <p:sldId id="1713" r:id="rId6"/>
    <p:sldId id="1714" r:id="rId7"/>
    <p:sldId id="1715" r:id="rId8"/>
    <p:sldId id="1716" r:id="rId9"/>
    <p:sldId id="1717" r:id="rId10"/>
    <p:sldId id="1718" r:id="rId11"/>
    <p:sldId id="2549" r:id="rId12"/>
  </p:sldIdLst>
  <p:sldSz cx="9906000" cy="6858000" type="A4"/>
  <p:notesSz cx="10234613" cy="71040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7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前田 秀樹" initials="前田" lastIdx="1" clrIdx="0">
    <p:extLst>
      <p:ext uri="{19B8F6BF-5375-455C-9EA6-DF929625EA0E}">
        <p15:presenceInfo xmlns:p15="http://schemas.microsoft.com/office/powerpoint/2012/main" userId="457f9e01f4db723d" providerId="Windows Live"/>
      </p:ext>
    </p:extLst>
  </p:cmAuthor>
  <p:cmAuthor id="2" name="田中 孝平" initials="田中" lastIdx="1" clrIdx="1">
    <p:extLst>
      <p:ext uri="{19B8F6BF-5375-455C-9EA6-DF929625EA0E}">
        <p15:presenceInfo xmlns:p15="http://schemas.microsoft.com/office/powerpoint/2012/main" userId="0cc6f67b2a4fc59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F2621"/>
    <a:srgbClr val="FF0000"/>
    <a:srgbClr val="0000CC"/>
    <a:srgbClr val="FFFFFF"/>
    <a:srgbClr val="FF33CC"/>
    <a:srgbClr val="99FFCC"/>
    <a:srgbClr val="FFFFCC"/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73BDFB-41DE-408E-93A2-7C6A8D2232D3}" v="41" dt="2022-05-11T13:24:32.3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96279" autoAdjust="0"/>
  </p:normalViewPr>
  <p:slideViewPr>
    <p:cSldViewPr snapToGrid="0" showGuides="1">
      <p:cViewPr varScale="1">
        <p:scale>
          <a:sx n="99" d="100"/>
          <a:sy n="99" d="100"/>
        </p:scale>
        <p:origin x="96" y="282"/>
      </p:cViewPr>
      <p:guideLst>
        <p:guide orient="horz" pos="221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前田 秀樹" userId="457f9e01f4db723d" providerId="LiveId" clId="{BA73BDFB-41DE-408E-93A2-7C6A8D2232D3}"/>
    <pc:docChg chg="undo custSel addSld delSld modSld delMainMaster">
      <pc:chgData name="前田 秀樹" userId="457f9e01f4db723d" providerId="LiveId" clId="{BA73BDFB-41DE-408E-93A2-7C6A8D2232D3}" dt="2022-05-11T14:36:35.716" v="405" actId="47"/>
      <pc:docMkLst>
        <pc:docMk/>
      </pc:docMkLst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2537443159" sldId="1691"/>
        </pc:sldMkLst>
      </pc:sldChg>
      <pc:sldChg chg="delSp mod">
        <pc:chgData name="前田 秀樹" userId="457f9e01f4db723d" providerId="LiveId" clId="{BA73BDFB-41DE-408E-93A2-7C6A8D2232D3}" dt="2022-05-11T13:12:09.005" v="41" actId="478"/>
        <pc:sldMkLst>
          <pc:docMk/>
          <pc:sldMk cId="1778145170" sldId="1708"/>
        </pc:sldMkLst>
        <pc:spChg chg="del">
          <ac:chgData name="前田 秀樹" userId="457f9e01f4db723d" providerId="LiveId" clId="{BA73BDFB-41DE-408E-93A2-7C6A8D2232D3}" dt="2022-05-11T13:12:09.005" v="41" actId="478"/>
          <ac:spMkLst>
            <pc:docMk/>
            <pc:sldMk cId="1778145170" sldId="1708"/>
            <ac:spMk id="2" creationId="{42FF778B-776C-4BDF-9FE5-FC7E6A866E1D}"/>
          </ac:spMkLst>
        </pc:spChg>
        <pc:spChg chg="del">
          <ac:chgData name="前田 秀樹" userId="457f9e01f4db723d" providerId="LiveId" clId="{BA73BDFB-41DE-408E-93A2-7C6A8D2232D3}" dt="2022-05-11T13:12:08.190" v="40" actId="478"/>
          <ac:spMkLst>
            <pc:docMk/>
            <pc:sldMk cId="1778145170" sldId="1708"/>
            <ac:spMk id="44" creationId="{BB500287-6F2D-422E-A079-C0258DDF0E64}"/>
          </ac:spMkLst>
        </pc:spChg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4041463613" sldId="1710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4209453146" sldId="1711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319001653" sldId="1712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3851656523" sldId="1713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2345551294" sldId="1714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4001268983" sldId="1715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098263568" sldId="1716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372823060" sldId="1717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681523830" sldId="1718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2672007732" sldId="2288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3519836797" sldId="2319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800582378" sldId="2427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4253536324" sldId="2429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2555507669" sldId="2430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483638154" sldId="2461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739584172" sldId="2470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4137477760" sldId="2471"/>
        </pc:sldMkLst>
      </pc:sldChg>
      <pc:sldChg chg="addSp delSp modSp mod">
        <pc:chgData name="前田 秀樹" userId="457f9e01f4db723d" providerId="LiveId" clId="{BA73BDFB-41DE-408E-93A2-7C6A8D2232D3}" dt="2022-05-11T13:30:37.622" v="404" actId="478"/>
        <pc:sldMkLst>
          <pc:docMk/>
          <pc:sldMk cId="2487028292" sldId="2472"/>
        </pc:sldMkLst>
        <pc:spChg chg="del">
          <ac:chgData name="前田 秀樹" userId="457f9e01f4db723d" providerId="LiveId" clId="{BA73BDFB-41DE-408E-93A2-7C6A8D2232D3}" dt="2022-05-11T13:11:11.104" v="28" actId="478"/>
          <ac:spMkLst>
            <pc:docMk/>
            <pc:sldMk cId="2487028292" sldId="2472"/>
            <ac:spMk id="2" creationId="{42FF778B-776C-4BDF-9FE5-FC7E6A866E1D}"/>
          </ac:spMkLst>
        </pc:spChg>
        <pc:spChg chg="del">
          <ac:chgData name="前田 秀樹" userId="457f9e01f4db723d" providerId="LiveId" clId="{BA73BDFB-41DE-408E-93A2-7C6A8D2232D3}" dt="2022-05-11T13:11:19.225" v="32" actId="478"/>
          <ac:spMkLst>
            <pc:docMk/>
            <pc:sldMk cId="2487028292" sldId="2472"/>
            <ac:spMk id="4" creationId="{613A14F3-BE1D-44DC-8874-24203DA31555}"/>
          </ac:spMkLst>
        </pc:spChg>
        <pc:spChg chg="del mod">
          <ac:chgData name="前田 秀樹" userId="457f9e01f4db723d" providerId="LiveId" clId="{BA73BDFB-41DE-408E-93A2-7C6A8D2232D3}" dt="2022-05-11T13:10:35.615" v="8" actId="478"/>
          <ac:spMkLst>
            <pc:docMk/>
            <pc:sldMk cId="2487028292" sldId="2472"/>
            <ac:spMk id="7" creationId="{7D44EAE4-55F0-4478-B226-D92F16711016}"/>
          </ac:spMkLst>
        </pc:spChg>
        <pc:spChg chg="del">
          <ac:chgData name="前田 秀樹" userId="457f9e01f4db723d" providerId="LiveId" clId="{BA73BDFB-41DE-408E-93A2-7C6A8D2232D3}" dt="2022-05-11T13:10:31.799" v="4" actId="478"/>
          <ac:spMkLst>
            <pc:docMk/>
            <pc:sldMk cId="2487028292" sldId="2472"/>
            <ac:spMk id="9" creationId="{F9705CAB-F0EA-9044-977E-2FBFF1366BAB}"/>
          </ac:spMkLst>
        </pc:spChg>
        <pc:spChg chg="del">
          <ac:chgData name="前田 秀樹" userId="457f9e01f4db723d" providerId="LiveId" clId="{BA73BDFB-41DE-408E-93A2-7C6A8D2232D3}" dt="2022-05-11T13:10:26.345" v="1" actId="478"/>
          <ac:spMkLst>
            <pc:docMk/>
            <pc:sldMk cId="2487028292" sldId="2472"/>
            <ac:spMk id="13" creationId="{643CAF00-7CFD-4558-A7F5-5D9B454FABBE}"/>
          </ac:spMkLst>
        </pc:spChg>
        <pc:spChg chg="add del">
          <ac:chgData name="前田 秀樹" userId="457f9e01f4db723d" providerId="LiveId" clId="{BA73BDFB-41DE-408E-93A2-7C6A8D2232D3}" dt="2022-05-11T13:11:01.007" v="22" actId="478"/>
          <ac:spMkLst>
            <pc:docMk/>
            <pc:sldMk cId="2487028292" sldId="2472"/>
            <ac:spMk id="28" creationId="{00000000-0000-0000-0000-000000000000}"/>
          </ac:spMkLst>
        </pc:spChg>
        <pc:spChg chg="del mod">
          <ac:chgData name="前田 秀樹" userId="457f9e01f4db723d" providerId="LiveId" clId="{BA73BDFB-41DE-408E-93A2-7C6A8D2232D3}" dt="2022-05-11T13:10:29.546" v="3" actId="478"/>
          <ac:spMkLst>
            <pc:docMk/>
            <pc:sldMk cId="2487028292" sldId="2472"/>
            <ac:spMk id="47" creationId="{6050777E-676D-4983-83B8-8411C3680601}"/>
          </ac:spMkLst>
        </pc:spChg>
        <pc:spChg chg="del">
          <ac:chgData name="前田 秀樹" userId="457f9e01f4db723d" providerId="LiveId" clId="{BA73BDFB-41DE-408E-93A2-7C6A8D2232D3}" dt="2022-05-11T13:30:33.160" v="401" actId="478"/>
          <ac:spMkLst>
            <pc:docMk/>
            <pc:sldMk cId="2487028292" sldId="2472"/>
            <ac:spMk id="59" creationId="{E168ECC6-9F99-43F5-91B4-E48C5E29D760}"/>
          </ac:spMkLst>
        </pc:spChg>
        <pc:spChg chg="del">
          <ac:chgData name="前田 秀樹" userId="457f9e01f4db723d" providerId="LiveId" clId="{BA73BDFB-41DE-408E-93A2-7C6A8D2232D3}" dt="2022-05-11T13:30:37.622" v="404" actId="478"/>
          <ac:spMkLst>
            <pc:docMk/>
            <pc:sldMk cId="2487028292" sldId="2472"/>
            <ac:spMk id="61" creationId="{539D441C-A7E1-4F9D-B1F5-3864658744C6}"/>
          </ac:spMkLst>
        </pc:spChg>
        <pc:spChg chg="del">
          <ac:chgData name="前田 秀樹" userId="457f9e01f4db723d" providerId="LiveId" clId="{BA73BDFB-41DE-408E-93A2-7C6A8D2232D3}" dt="2022-05-11T13:11:14.789" v="31" actId="478"/>
          <ac:spMkLst>
            <pc:docMk/>
            <pc:sldMk cId="2487028292" sldId="2472"/>
            <ac:spMk id="62" creationId="{F9FB0500-D9ED-42D4-BAA4-CA3D34995417}"/>
          </ac:spMkLst>
        </pc:spChg>
        <pc:spChg chg="del">
          <ac:chgData name="前田 秀樹" userId="457f9e01f4db723d" providerId="LiveId" clId="{BA73BDFB-41DE-408E-93A2-7C6A8D2232D3}" dt="2022-05-11T13:11:12.929" v="29" actId="478"/>
          <ac:spMkLst>
            <pc:docMk/>
            <pc:sldMk cId="2487028292" sldId="2472"/>
            <ac:spMk id="64" creationId="{7F6381F8-2EFD-454D-81C6-26FF0F19D0C7}"/>
          </ac:spMkLst>
        </pc:spChg>
        <pc:spChg chg="del">
          <ac:chgData name="前田 秀樹" userId="457f9e01f4db723d" providerId="LiveId" clId="{BA73BDFB-41DE-408E-93A2-7C6A8D2232D3}" dt="2022-05-11T13:10:44.858" v="14" actId="478"/>
          <ac:spMkLst>
            <pc:docMk/>
            <pc:sldMk cId="2487028292" sldId="2472"/>
            <ac:spMk id="66" creationId="{727FD435-EB7B-4D41-9A5B-6B22494B823F}"/>
          </ac:spMkLst>
        </pc:spChg>
        <pc:spChg chg="del">
          <ac:chgData name="前田 秀樹" userId="457f9e01f4db723d" providerId="LiveId" clId="{BA73BDFB-41DE-408E-93A2-7C6A8D2232D3}" dt="2022-05-11T13:10:51.781" v="16" actId="478"/>
          <ac:spMkLst>
            <pc:docMk/>
            <pc:sldMk cId="2487028292" sldId="2472"/>
            <ac:spMk id="67" creationId="{3F39EB3B-6372-41C2-88DF-1B1F7E5341D6}"/>
          </ac:spMkLst>
        </pc:spChg>
        <pc:spChg chg="del">
          <ac:chgData name="前田 秀樹" userId="457f9e01f4db723d" providerId="LiveId" clId="{BA73BDFB-41DE-408E-93A2-7C6A8D2232D3}" dt="2022-05-11T13:11:32.759" v="35" actId="478"/>
          <ac:spMkLst>
            <pc:docMk/>
            <pc:sldMk cId="2487028292" sldId="2472"/>
            <ac:spMk id="73" creationId="{4532752B-2302-4F50-A94F-4AB1607CBFED}"/>
          </ac:spMkLst>
        </pc:spChg>
        <pc:spChg chg="del">
          <ac:chgData name="前田 秀樹" userId="457f9e01f4db723d" providerId="LiveId" clId="{BA73BDFB-41DE-408E-93A2-7C6A8D2232D3}" dt="2022-05-11T13:10:39.210" v="10" actId="478"/>
          <ac:spMkLst>
            <pc:docMk/>
            <pc:sldMk cId="2487028292" sldId="2472"/>
            <ac:spMk id="76" creationId="{43A2769E-EE17-4DDE-800F-16E8F5F2BDBD}"/>
          </ac:spMkLst>
        </pc:spChg>
        <pc:spChg chg="del">
          <ac:chgData name="前田 秀樹" userId="457f9e01f4db723d" providerId="LiveId" clId="{BA73BDFB-41DE-408E-93A2-7C6A8D2232D3}" dt="2022-05-11T13:10:37.445" v="9" actId="478"/>
          <ac:spMkLst>
            <pc:docMk/>
            <pc:sldMk cId="2487028292" sldId="2472"/>
            <ac:spMk id="77" creationId="{B77CA6C0-918B-4B28-92CC-FAD3676FA33E}"/>
          </ac:spMkLst>
        </pc:spChg>
        <pc:spChg chg="del">
          <ac:chgData name="前田 秀樹" userId="457f9e01f4db723d" providerId="LiveId" clId="{BA73BDFB-41DE-408E-93A2-7C6A8D2232D3}" dt="2022-05-11T13:11:14.047" v="30" actId="478"/>
          <ac:spMkLst>
            <pc:docMk/>
            <pc:sldMk cId="2487028292" sldId="2472"/>
            <ac:spMk id="79" creationId="{AB933757-5536-4CFB-A3A9-AF95D1EBBB8C}"/>
          </ac:spMkLst>
        </pc:spChg>
        <pc:spChg chg="del">
          <ac:chgData name="前田 秀樹" userId="457f9e01f4db723d" providerId="LiveId" clId="{BA73BDFB-41DE-408E-93A2-7C6A8D2232D3}" dt="2022-05-11T13:10:42.079" v="11" actId="478"/>
          <ac:spMkLst>
            <pc:docMk/>
            <pc:sldMk cId="2487028292" sldId="2472"/>
            <ac:spMk id="83" creationId="{B16F60FF-6864-0842-86BD-A5238D1FA08E}"/>
          </ac:spMkLst>
        </pc:spChg>
        <pc:spChg chg="del">
          <ac:chgData name="前田 秀樹" userId="457f9e01f4db723d" providerId="LiveId" clId="{BA73BDFB-41DE-408E-93A2-7C6A8D2232D3}" dt="2022-05-11T13:10:50.479" v="15" actId="478"/>
          <ac:spMkLst>
            <pc:docMk/>
            <pc:sldMk cId="2487028292" sldId="2472"/>
            <ac:spMk id="84" creationId="{FC0E4C85-4BA2-6A40-A7F4-C676F6E2AC24}"/>
          </ac:spMkLst>
        </pc:spChg>
        <pc:spChg chg="mod">
          <ac:chgData name="前田 秀樹" userId="457f9e01f4db723d" providerId="LiveId" clId="{BA73BDFB-41DE-408E-93A2-7C6A8D2232D3}" dt="2022-05-11T13:30:29.880" v="399" actId="20577"/>
          <ac:spMkLst>
            <pc:docMk/>
            <pc:sldMk cId="2487028292" sldId="2472"/>
            <ac:spMk id="86" creationId="{C72F7D16-D554-4B88-9F59-97A8D6B88907}"/>
          </ac:spMkLst>
        </pc:spChg>
        <pc:spChg chg="del">
          <ac:chgData name="前田 秀樹" userId="457f9e01f4db723d" providerId="LiveId" clId="{BA73BDFB-41DE-408E-93A2-7C6A8D2232D3}" dt="2022-05-11T13:11:31.066" v="33" actId="478"/>
          <ac:spMkLst>
            <pc:docMk/>
            <pc:sldMk cId="2487028292" sldId="2472"/>
            <ac:spMk id="87" creationId="{5FD8D337-5AFC-0A44-BE6A-313F29D7903C}"/>
          </ac:spMkLst>
        </pc:spChg>
        <pc:spChg chg="del">
          <ac:chgData name="前田 秀樹" userId="457f9e01f4db723d" providerId="LiveId" clId="{BA73BDFB-41DE-408E-93A2-7C6A8D2232D3}" dt="2022-05-11T13:30:36.827" v="403" actId="478"/>
          <ac:spMkLst>
            <pc:docMk/>
            <pc:sldMk cId="2487028292" sldId="2472"/>
            <ac:spMk id="88" creationId="{C01C9CAA-7A20-4B27-B22F-2FEFA27928B4}"/>
          </ac:spMkLst>
        </pc:spChg>
        <pc:spChg chg="del">
          <ac:chgData name="前田 秀樹" userId="457f9e01f4db723d" providerId="LiveId" clId="{BA73BDFB-41DE-408E-93A2-7C6A8D2232D3}" dt="2022-05-11T13:30:36.183" v="402" actId="478"/>
          <ac:spMkLst>
            <pc:docMk/>
            <pc:sldMk cId="2487028292" sldId="2472"/>
            <ac:spMk id="89" creationId="{37AB13DD-D82A-42E6-B0B5-E163336D27CF}"/>
          </ac:spMkLst>
        </pc:spChg>
        <pc:grpChg chg="del mod">
          <ac:chgData name="前田 秀樹" userId="457f9e01f4db723d" providerId="LiveId" clId="{BA73BDFB-41DE-408E-93A2-7C6A8D2232D3}" dt="2022-05-11T13:11:10.249" v="27" actId="478"/>
          <ac:grpSpMkLst>
            <pc:docMk/>
            <pc:sldMk cId="2487028292" sldId="2472"/>
            <ac:grpSpMk id="5" creationId="{DEC023A9-5C54-4B8E-8AF9-0CF4149865E5}"/>
          </ac:grpSpMkLst>
        </pc:grpChg>
        <pc:grpChg chg="del">
          <ac:chgData name="前田 秀樹" userId="457f9e01f4db723d" providerId="LiveId" clId="{BA73BDFB-41DE-408E-93A2-7C6A8D2232D3}" dt="2022-05-11T13:30:31.605" v="400" actId="478"/>
          <ac:grpSpMkLst>
            <pc:docMk/>
            <pc:sldMk cId="2487028292" sldId="2472"/>
            <ac:grpSpMk id="17" creationId="{960CEE38-81AA-4D3B-A75F-DD649012D907}"/>
          </ac:grpSpMkLst>
        </pc:grpChg>
        <pc:grpChg chg="del">
          <ac:chgData name="前田 秀樹" userId="457f9e01f4db723d" providerId="LiveId" clId="{BA73BDFB-41DE-408E-93A2-7C6A8D2232D3}" dt="2022-05-11T13:11:37.246" v="39" actId="478"/>
          <ac:grpSpMkLst>
            <pc:docMk/>
            <pc:sldMk cId="2487028292" sldId="2472"/>
            <ac:grpSpMk id="90" creationId="{5E074F95-343B-44F1-A686-0959AAA75029}"/>
          </ac:grpSpMkLst>
        </pc:grpChg>
        <pc:grpChg chg="del">
          <ac:chgData name="前田 秀樹" userId="457f9e01f4db723d" providerId="LiveId" clId="{BA73BDFB-41DE-408E-93A2-7C6A8D2232D3}" dt="2022-05-11T13:11:35.963" v="38" actId="478"/>
          <ac:grpSpMkLst>
            <pc:docMk/>
            <pc:sldMk cId="2487028292" sldId="2472"/>
            <ac:grpSpMk id="97" creationId="{549B065D-F0A0-4E27-847B-6F8BE5652F45}"/>
          </ac:grpSpMkLst>
        </pc:grpChg>
        <pc:picChg chg="del">
          <ac:chgData name="前田 秀樹" userId="457f9e01f4db723d" providerId="LiveId" clId="{BA73BDFB-41DE-408E-93A2-7C6A8D2232D3}" dt="2022-05-11T13:10:32.512" v="5" actId="478"/>
          <ac:picMkLst>
            <pc:docMk/>
            <pc:sldMk cId="2487028292" sldId="2472"/>
            <ac:picMk id="6" creationId="{590F94D3-C773-4A15-B3F9-5701ACC89ABE}"/>
          </ac:picMkLst>
        </pc:picChg>
        <pc:picChg chg="del">
          <ac:chgData name="前田 秀樹" userId="457f9e01f4db723d" providerId="LiveId" clId="{BA73BDFB-41DE-408E-93A2-7C6A8D2232D3}" dt="2022-05-11T13:11:06.893" v="25" actId="478"/>
          <ac:picMkLst>
            <pc:docMk/>
            <pc:sldMk cId="2487028292" sldId="2472"/>
            <ac:picMk id="8" creationId="{630888CA-2FE9-4095-8006-29F60756CB58}"/>
          </ac:picMkLst>
        </pc:picChg>
        <pc:picChg chg="del">
          <ac:chgData name="前田 秀樹" userId="457f9e01f4db723d" providerId="LiveId" clId="{BA73BDFB-41DE-408E-93A2-7C6A8D2232D3}" dt="2022-05-11T13:11:05.703" v="24" actId="478"/>
          <ac:picMkLst>
            <pc:docMk/>
            <pc:sldMk cId="2487028292" sldId="2472"/>
            <ac:picMk id="10" creationId="{90B669CB-6B44-44B5-9676-591E3ED153B7}"/>
          </ac:picMkLst>
        </pc:picChg>
        <pc:picChg chg="del">
          <ac:chgData name="前田 秀樹" userId="457f9e01f4db723d" providerId="LiveId" clId="{BA73BDFB-41DE-408E-93A2-7C6A8D2232D3}" dt="2022-05-11T13:11:04.038" v="23" actId="478"/>
          <ac:picMkLst>
            <pc:docMk/>
            <pc:sldMk cId="2487028292" sldId="2472"/>
            <ac:picMk id="11" creationId="{C013D8F2-C31E-4280-9D56-C0AE2EB31E79}"/>
          </ac:picMkLst>
        </pc:picChg>
        <pc:picChg chg="del">
          <ac:chgData name="前田 秀樹" userId="457f9e01f4db723d" providerId="LiveId" clId="{BA73BDFB-41DE-408E-93A2-7C6A8D2232D3}" dt="2022-05-11T13:11:34.480" v="37" actId="478"/>
          <ac:picMkLst>
            <pc:docMk/>
            <pc:sldMk cId="2487028292" sldId="2472"/>
            <ac:picMk id="12" creationId="{042A2569-7E1E-4C0F-89AF-5AB1B3624FA3}"/>
          </ac:picMkLst>
        </pc:picChg>
        <pc:picChg chg="del">
          <ac:chgData name="前田 秀樹" userId="457f9e01f4db723d" providerId="LiveId" clId="{BA73BDFB-41DE-408E-93A2-7C6A8D2232D3}" dt="2022-05-11T13:10:33.143" v="6" actId="478"/>
          <ac:picMkLst>
            <pc:docMk/>
            <pc:sldMk cId="2487028292" sldId="2472"/>
            <ac:picMk id="54" creationId="{5117129C-9DE0-44E1-80EB-9D05865AC5F4}"/>
          </ac:picMkLst>
        </pc:picChg>
        <pc:picChg chg="del">
          <ac:chgData name="前田 秀樹" userId="457f9e01f4db723d" providerId="LiveId" clId="{BA73BDFB-41DE-408E-93A2-7C6A8D2232D3}" dt="2022-05-11T13:10:42.887" v="12" actId="478"/>
          <ac:picMkLst>
            <pc:docMk/>
            <pc:sldMk cId="2487028292" sldId="2472"/>
            <ac:picMk id="63" creationId="{279D729B-25CB-4DCC-8602-5AF809826497}"/>
          </ac:picMkLst>
        </pc:picChg>
        <pc:picChg chg="del">
          <ac:chgData name="前田 秀樹" userId="457f9e01f4db723d" providerId="LiveId" clId="{BA73BDFB-41DE-408E-93A2-7C6A8D2232D3}" dt="2022-05-11T13:10:43.583" v="13" actId="478"/>
          <ac:picMkLst>
            <pc:docMk/>
            <pc:sldMk cId="2487028292" sldId="2472"/>
            <ac:picMk id="65" creationId="{FF79414F-3BB7-472C-99AF-07A597024B53}"/>
          </ac:picMkLst>
        </pc:picChg>
        <pc:picChg chg="del">
          <ac:chgData name="前田 秀樹" userId="457f9e01f4db723d" providerId="LiveId" clId="{BA73BDFB-41DE-408E-93A2-7C6A8D2232D3}" dt="2022-05-11T13:10:57.469" v="19" actId="478"/>
          <ac:picMkLst>
            <pc:docMk/>
            <pc:sldMk cId="2487028292" sldId="2472"/>
            <ac:picMk id="68" creationId="{D76D7026-BCF8-47D1-82F8-5494A9A479AC}"/>
          </ac:picMkLst>
        </pc:picChg>
        <pc:picChg chg="del">
          <ac:chgData name="前田 秀樹" userId="457f9e01f4db723d" providerId="LiveId" clId="{BA73BDFB-41DE-408E-93A2-7C6A8D2232D3}" dt="2022-05-11T13:11:31.843" v="34" actId="478"/>
          <ac:picMkLst>
            <pc:docMk/>
            <pc:sldMk cId="2487028292" sldId="2472"/>
            <ac:picMk id="70" creationId="{AA0FBA3E-5C1C-4A5E-BCA0-C67C17ECD417}"/>
          </ac:picMkLst>
        </pc:picChg>
        <pc:picChg chg="del">
          <ac:chgData name="前田 秀樹" userId="457f9e01f4db723d" providerId="LiveId" clId="{BA73BDFB-41DE-408E-93A2-7C6A8D2232D3}" dt="2022-05-11T13:11:33.578" v="36" actId="478"/>
          <ac:picMkLst>
            <pc:docMk/>
            <pc:sldMk cId="2487028292" sldId="2472"/>
            <ac:picMk id="71" creationId="{0533C004-F8CC-440E-A4E9-9765A1CB12B2}"/>
          </ac:picMkLst>
        </pc:picChg>
        <pc:picChg chg="del">
          <ac:chgData name="前田 秀樹" userId="457f9e01f4db723d" providerId="LiveId" clId="{BA73BDFB-41DE-408E-93A2-7C6A8D2232D3}" dt="2022-05-11T13:10:58.432" v="20" actId="478"/>
          <ac:picMkLst>
            <pc:docMk/>
            <pc:sldMk cId="2487028292" sldId="2472"/>
            <ac:picMk id="72" creationId="{F9C0F7FD-45C5-4565-8C15-98D5DCB68129}"/>
          </ac:picMkLst>
        </pc:picChg>
      </pc:sldChg>
      <pc:sldChg chg="modSp add mod">
        <pc:chgData name="前田 秀樹" userId="457f9e01f4db723d" providerId="LiveId" clId="{BA73BDFB-41DE-408E-93A2-7C6A8D2232D3}" dt="2022-05-11T13:13:49.020" v="172" actId="404"/>
        <pc:sldMkLst>
          <pc:docMk/>
          <pc:sldMk cId="420593198" sldId="2473"/>
        </pc:sldMkLst>
        <pc:spChg chg="mod">
          <ac:chgData name="前田 秀樹" userId="457f9e01f4db723d" providerId="LiveId" clId="{BA73BDFB-41DE-408E-93A2-7C6A8D2232D3}" dt="2022-05-11T13:13:49.020" v="172" actId="404"/>
          <ac:spMkLst>
            <pc:docMk/>
            <pc:sldMk cId="420593198" sldId="2473"/>
            <ac:spMk id="3" creationId="{BE7B3563-8083-4A8F-B09C-C9857D4D42AF}"/>
          </ac:spMkLst>
        </pc:spChg>
        <pc:spChg chg="mod">
          <ac:chgData name="前田 秀樹" userId="457f9e01f4db723d" providerId="LiveId" clId="{BA73BDFB-41DE-408E-93A2-7C6A8D2232D3}" dt="2022-05-11T13:13:49.020" v="172" actId="404"/>
          <ac:spMkLst>
            <pc:docMk/>
            <pc:sldMk cId="420593198" sldId="2473"/>
            <ac:spMk id="46" creationId="{808058E8-13B5-4F3F-9A9A-07A1A7565B77}"/>
          </ac:spMkLst>
        </pc:spChg>
        <pc:spChg chg="mod">
          <ac:chgData name="前田 秀樹" userId="457f9e01f4db723d" providerId="LiveId" clId="{BA73BDFB-41DE-408E-93A2-7C6A8D2232D3}" dt="2022-05-11T13:13:49.020" v="172" actId="404"/>
          <ac:spMkLst>
            <pc:docMk/>
            <pc:sldMk cId="420593198" sldId="2473"/>
            <ac:spMk id="54" creationId="{C6301F80-DA18-494B-8F33-7712E6302784}"/>
          </ac:spMkLst>
        </pc:spChg>
        <pc:spChg chg="mod">
          <ac:chgData name="前田 秀樹" userId="457f9e01f4db723d" providerId="LiveId" clId="{BA73BDFB-41DE-408E-93A2-7C6A8D2232D3}" dt="2022-05-11T13:13:49.020" v="172" actId="404"/>
          <ac:spMkLst>
            <pc:docMk/>
            <pc:sldMk cId="420593198" sldId="2473"/>
            <ac:spMk id="55" creationId="{86DB9D7D-A4F5-4243-AD58-E508EC82FAFB}"/>
          </ac:spMkLst>
        </pc:spChg>
        <pc:spChg chg="mod">
          <ac:chgData name="前田 秀樹" userId="457f9e01f4db723d" providerId="LiveId" clId="{BA73BDFB-41DE-408E-93A2-7C6A8D2232D3}" dt="2022-05-11T13:13:49.020" v="172" actId="404"/>
          <ac:spMkLst>
            <pc:docMk/>
            <pc:sldMk cId="420593198" sldId="2473"/>
            <ac:spMk id="58" creationId="{6523F3A0-9EE9-4D74-BCBB-A932E94F5A54}"/>
          </ac:spMkLst>
        </pc:spChg>
        <pc:spChg chg="mod">
          <ac:chgData name="前田 秀樹" userId="457f9e01f4db723d" providerId="LiveId" clId="{BA73BDFB-41DE-408E-93A2-7C6A8D2232D3}" dt="2022-05-11T13:13:49.020" v="172" actId="404"/>
          <ac:spMkLst>
            <pc:docMk/>
            <pc:sldMk cId="420593198" sldId="2473"/>
            <ac:spMk id="59" creationId="{4A99B5CA-07AE-4AE7-BB31-49A22B50897B}"/>
          </ac:spMkLst>
        </pc:spChg>
        <pc:spChg chg="mod">
          <ac:chgData name="前田 秀樹" userId="457f9e01f4db723d" providerId="LiveId" clId="{BA73BDFB-41DE-408E-93A2-7C6A8D2232D3}" dt="2022-05-11T13:13:49.020" v="172" actId="404"/>
          <ac:spMkLst>
            <pc:docMk/>
            <pc:sldMk cId="420593198" sldId="2473"/>
            <ac:spMk id="65" creationId="{5F187DB9-A17A-41E8-8DB6-FF439FAC2DCE}"/>
          </ac:spMkLst>
        </pc:spChg>
        <pc:spChg chg="mod">
          <ac:chgData name="前田 秀樹" userId="457f9e01f4db723d" providerId="LiveId" clId="{BA73BDFB-41DE-408E-93A2-7C6A8D2232D3}" dt="2022-05-11T13:13:49.020" v="172" actId="404"/>
          <ac:spMkLst>
            <pc:docMk/>
            <pc:sldMk cId="420593198" sldId="2473"/>
            <ac:spMk id="66" creationId="{E2E88908-F8B1-4D39-A763-08AE55609FD7}"/>
          </ac:spMkLst>
        </pc:spChg>
        <pc:spChg chg="mod">
          <ac:chgData name="前田 秀樹" userId="457f9e01f4db723d" providerId="LiveId" clId="{BA73BDFB-41DE-408E-93A2-7C6A8D2232D3}" dt="2022-05-11T13:13:49.020" v="172" actId="404"/>
          <ac:spMkLst>
            <pc:docMk/>
            <pc:sldMk cId="420593198" sldId="2473"/>
            <ac:spMk id="67" creationId="{7E04A521-5BAC-4325-B1B2-6214C8988B97}"/>
          </ac:spMkLst>
        </pc:spChg>
      </pc:sldChg>
      <pc:sldChg chg="add del">
        <pc:chgData name="前田 秀樹" userId="457f9e01f4db723d" providerId="LiveId" clId="{BA73BDFB-41DE-408E-93A2-7C6A8D2232D3}" dt="2022-05-11T14:36:35.716" v="405" actId="47"/>
        <pc:sldMkLst>
          <pc:docMk/>
          <pc:sldMk cId="3787564593" sldId="2474"/>
        </pc:sldMkLst>
      </pc:sldChg>
      <pc:sldChg chg="addSp delSp modSp add del mod">
        <pc:chgData name="前田 秀樹" userId="457f9e01f4db723d" providerId="LiveId" clId="{BA73BDFB-41DE-408E-93A2-7C6A8D2232D3}" dt="2022-05-11T13:24:47.132" v="398" actId="1038"/>
        <pc:sldMkLst>
          <pc:docMk/>
          <pc:sldMk cId="3711744443" sldId="2475"/>
        </pc:sldMkLst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3" creationId="{BE7B3563-8083-4A8F-B09C-C9857D4D42AF}"/>
          </ac:spMkLst>
        </pc:spChg>
        <pc:spChg chg="add mod">
          <ac:chgData name="前田 秀樹" userId="457f9e01f4db723d" providerId="LiveId" clId="{BA73BDFB-41DE-408E-93A2-7C6A8D2232D3}" dt="2022-05-11T13:22:46.843" v="346" actId="1035"/>
          <ac:spMkLst>
            <pc:docMk/>
            <pc:sldMk cId="3711744443" sldId="2475"/>
            <ac:spMk id="5" creationId="{A38F80F7-B8D8-1EE2-894A-3EF0B32BF0AA}"/>
          </ac:spMkLst>
        </pc:spChg>
        <pc:spChg chg="add mod">
          <ac:chgData name="前田 秀樹" userId="457f9e01f4db723d" providerId="LiveId" clId="{BA73BDFB-41DE-408E-93A2-7C6A8D2232D3}" dt="2022-05-11T13:24:47.132" v="398" actId="1038"/>
          <ac:spMkLst>
            <pc:docMk/>
            <pc:sldMk cId="3711744443" sldId="2475"/>
            <ac:spMk id="6" creationId="{A3FAFCB7-A06F-1F00-2D25-C6DD2AD00490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19" creationId="{00000000-0000-0000-0000-000000000000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36" creationId="{24CB0184-70FA-48FD-B078-7DC10540E45E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37" creationId="{7CA1B16A-0C37-DE4D-8591-EF39E3FB8EEA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39" creationId="{6BC8E00F-807B-AE47-8549-AC203FAE24FE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41" creationId="{15B81C60-69ED-854A-913A-4E3762D46D6B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42" creationId="{DCA83926-4A16-40AB-8AC5-7D753EA1BD50}"/>
          </ac:spMkLst>
        </pc:spChg>
        <pc:spChg chg="add mod">
          <ac:chgData name="前田 秀樹" userId="457f9e01f4db723d" providerId="LiveId" clId="{BA73BDFB-41DE-408E-93A2-7C6A8D2232D3}" dt="2022-05-11T13:21:05.168" v="330" actId="948"/>
          <ac:spMkLst>
            <pc:docMk/>
            <pc:sldMk cId="3711744443" sldId="2475"/>
            <ac:spMk id="44" creationId="{F1EF4FD5-0423-F5AE-AA4A-57B0E47B82F0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46" creationId="{808058E8-13B5-4F3F-9A9A-07A1A7565B77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50" creationId="{E4E7B0B9-A797-4E8C-A8F9-1CCBA2F81419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51" creationId="{6DB2A7E8-9A1D-4550-87C7-ED6D5ADE3DE8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52" creationId="{EB4346C4-12F5-4C78-8DA4-D6EA6574F356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53" creationId="{23F8E456-A73C-4279-8F4D-052A15AFA6D2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54" creationId="{C6301F80-DA18-494B-8F33-7712E6302784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55" creationId="{86DB9D7D-A4F5-4243-AD58-E508EC82FAFB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58" creationId="{6523F3A0-9EE9-4D74-BCBB-A932E94F5A54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59" creationId="{4A99B5CA-07AE-4AE7-BB31-49A22B50897B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61" creationId="{4F7B4AD7-1419-4AA9-95F3-85526937ED28}"/>
          </ac:spMkLst>
        </pc:spChg>
        <pc:spChg chg="add mod">
          <ac:chgData name="前田 秀樹" userId="457f9e01f4db723d" providerId="LiveId" clId="{BA73BDFB-41DE-408E-93A2-7C6A8D2232D3}" dt="2022-05-11T13:23:04.189" v="356" actId="14100"/>
          <ac:spMkLst>
            <pc:docMk/>
            <pc:sldMk cId="3711744443" sldId="2475"/>
            <ac:spMk id="64" creationId="{FE284186-4700-DB80-1037-F6997B168640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65" creationId="{5F187DB9-A17A-41E8-8DB6-FF439FAC2DCE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66" creationId="{E2E88908-F8B1-4D39-A763-08AE55609FD7}"/>
          </ac:spMkLst>
        </pc:spChg>
        <pc:spChg chg="del">
          <ac:chgData name="前田 秀樹" userId="457f9e01f4db723d" providerId="LiveId" clId="{BA73BDFB-41DE-408E-93A2-7C6A8D2232D3}" dt="2022-05-11T13:14:51.456" v="177" actId="478"/>
          <ac:spMkLst>
            <pc:docMk/>
            <pc:sldMk cId="3711744443" sldId="2475"/>
            <ac:spMk id="67" creationId="{7E04A521-5BAC-4325-B1B2-6214C8988B97}"/>
          </ac:spMkLst>
        </pc:spChg>
        <pc:spChg chg="add mod">
          <ac:chgData name="前田 秀樹" userId="457f9e01f4db723d" providerId="LiveId" clId="{BA73BDFB-41DE-408E-93A2-7C6A8D2232D3}" dt="2022-05-11T13:22:08.872" v="340" actId="1076"/>
          <ac:spMkLst>
            <pc:docMk/>
            <pc:sldMk cId="3711744443" sldId="2475"/>
            <ac:spMk id="68" creationId="{F7355A84-9532-CA4F-2E30-0CBC5E71C1B4}"/>
          </ac:spMkLst>
        </pc:spChg>
        <pc:spChg chg="add mod">
          <ac:chgData name="前田 秀樹" userId="457f9e01f4db723d" providerId="LiveId" clId="{BA73BDFB-41DE-408E-93A2-7C6A8D2232D3}" dt="2022-05-11T13:24:47.132" v="398" actId="1038"/>
          <ac:spMkLst>
            <pc:docMk/>
            <pc:sldMk cId="3711744443" sldId="2475"/>
            <ac:spMk id="69" creationId="{CE0150D2-6A33-6BEF-4B60-A4B946E56CB9}"/>
          </ac:spMkLst>
        </pc:spChg>
        <pc:spChg chg="add mod">
          <ac:chgData name="前田 秀樹" userId="457f9e01f4db723d" providerId="LiveId" clId="{BA73BDFB-41DE-408E-93A2-7C6A8D2232D3}" dt="2022-05-11T13:24:47.132" v="398" actId="1038"/>
          <ac:spMkLst>
            <pc:docMk/>
            <pc:sldMk cId="3711744443" sldId="2475"/>
            <ac:spMk id="70" creationId="{93E4F492-52EA-5794-864D-3834BCFEF7DE}"/>
          </ac:spMkLst>
        </pc:spChg>
        <pc:picChg chg="add mod">
          <ac:chgData name="前田 秀樹" userId="457f9e01f4db723d" providerId="LiveId" clId="{BA73BDFB-41DE-408E-93A2-7C6A8D2232D3}" dt="2022-05-11T13:22:39.381" v="343" actId="14100"/>
          <ac:picMkLst>
            <pc:docMk/>
            <pc:sldMk cId="3711744443" sldId="2475"/>
            <ac:picMk id="2" creationId="{705FEDC6-D18C-0BDB-C45D-FA446A71205D}"/>
          </ac:picMkLst>
        </pc:pic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31" creationId="{CC8DEA6D-9D42-EA43-86C2-257CD33EAFBD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38" creationId="{E5093810-D57C-E34C-B6E3-1793EA7BFFBE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40" creationId="{11A8572C-FAE8-1C42-A982-7F7111237CAA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43" creationId="{1B1B4053-DFCB-49F0-96EA-77495DAD7EA9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45" creationId="{E1858B59-5325-4C6A-B692-D592ECFF4F7B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47" creationId="{41C28ECF-8887-4463-AD38-5DB32B8783FC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48" creationId="{212A507B-4250-41F3-9618-C25DBB72E72C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49" creationId="{6154F513-D406-4945-B967-2902EC35ACE3}"/>
          </ac:cxnSpMkLst>
        </pc:cxnChg>
        <pc:cxnChg chg="del mod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56" creationId="{57CFE101-3F8F-473A-8511-5C798B47831C}"/>
          </ac:cxnSpMkLst>
        </pc:cxnChg>
        <pc:cxnChg chg="del mod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57" creationId="{B15B47AD-9E92-4F89-8B2C-0B137F316CD3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60" creationId="{B0AED168-6C5E-4A4E-AEE2-C77EC7B07173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62" creationId="{28ED6AFA-9390-42F9-9364-15A2883096DA}"/>
          </ac:cxnSpMkLst>
        </pc:cxnChg>
        <pc:cxnChg chg="del">
          <ac:chgData name="前田 秀樹" userId="457f9e01f4db723d" providerId="LiveId" clId="{BA73BDFB-41DE-408E-93A2-7C6A8D2232D3}" dt="2022-05-11T13:14:51.456" v="177" actId="478"/>
          <ac:cxnSpMkLst>
            <pc:docMk/>
            <pc:sldMk cId="3711744443" sldId="2475"/>
            <ac:cxnSpMk id="63" creationId="{8AD49DB9-8C7D-4404-959D-F8481E62128B}"/>
          </ac:cxnSpMkLst>
        </pc:cxnChg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856261801" sldId="2506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2152283536" sldId="2508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08333646" sldId="2509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314822487" sldId="2510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3912685735" sldId="2511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2802631691" sldId="2512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678606805" sldId="2513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773994918" sldId="2514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735404411" sldId="2515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1495685595" sldId="2516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3076842190" sldId="2517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716758657" sldId="2546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3301098524" sldId="2547"/>
        </pc:sldMkLst>
      </pc:sldChg>
      <pc:sldChg chg="del">
        <pc:chgData name="前田 秀樹" userId="457f9e01f4db723d" providerId="LiveId" clId="{BA73BDFB-41DE-408E-93A2-7C6A8D2232D3}" dt="2022-05-11T13:10:06.445" v="0" actId="47"/>
        <pc:sldMkLst>
          <pc:docMk/>
          <pc:sldMk cId="3830635661" sldId="2596"/>
        </pc:sldMkLst>
      </pc:sldChg>
      <pc:sldMasterChg chg="del delSldLayout">
        <pc:chgData name="前田 秀樹" userId="457f9e01f4db723d" providerId="LiveId" clId="{BA73BDFB-41DE-408E-93A2-7C6A8D2232D3}" dt="2022-05-11T13:10:06.445" v="0" actId="47"/>
        <pc:sldMasterMkLst>
          <pc:docMk/>
          <pc:sldMasterMk cId="1532444734" sldId="2147483688"/>
        </pc:sldMasterMkLst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1931947712" sldId="2147483689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1644682179" sldId="2147483690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3947722673" sldId="2147483691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4066642783" sldId="2147483692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3110721636" sldId="2147483693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4194011273" sldId="2147483694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2865162242" sldId="2147483695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3025208047" sldId="2147483696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1314632716" sldId="2147483697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762549035" sldId="2147483698"/>
          </pc:sldLayoutMkLst>
        </pc:sldLayoutChg>
        <pc:sldLayoutChg chg="del">
          <pc:chgData name="前田 秀樹" userId="457f9e01f4db723d" providerId="LiveId" clId="{BA73BDFB-41DE-408E-93A2-7C6A8D2232D3}" dt="2022-05-11T13:10:06.445" v="0" actId="47"/>
          <pc:sldLayoutMkLst>
            <pc:docMk/>
            <pc:sldMasterMk cId="1532444734" sldId="2147483688"/>
            <pc:sldLayoutMk cId="2213455481" sldId="2147483699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2"/>
            <a:ext cx="4434680" cy="355147"/>
          </a:xfrm>
          <a:prstGeom prst="rect">
            <a:avLst/>
          </a:prstGeom>
        </p:spPr>
        <p:txBody>
          <a:bodyPr vert="horz" lIns="94674" tIns="47337" rIns="94674" bIns="47337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797553" y="2"/>
            <a:ext cx="4434680" cy="355147"/>
          </a:xfrm>
          <a:prstGeom prst="rect">
            <a:avLst/>
          </a:prstGeom>
        </p:spPr>
        <p:txBody>
          <a:bodyPr vert="horz" lIns="94674" tIns="47337" rIns="94674" bIns="47337" rtlCol="0"/>
          <a:lstStyle>
            <a:lvl1pPr algn="r">
              <a:defRPr sz="1100"/>
            </a:lvl1pPr>
          </a:lstStyle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6747782"/>
            <a:ext cx="4434680" cy="355146"/>
          </a:xfrm>
          <a:prstGeom prst="rect">
            <a:avLst/>
          </a:prstGeom>
        </p:spPr>
        <p:txBody>
          <a:bodyPr vert="horz" lIns="94674" tIns="47337" rIns="94674" bIns="47337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797553" y="6747782"/>
            <a:ext cx="4434680" cy="355146"/>
          </a:xfrm>
          <a:prstGeom prst="rect">
            <a:avLst/>
          </a:prstGeom>
        </p:spPr>
        <p:txBody>
          <a:bodyPr vert="horz" lIns="94674" tIns="47337" rIns="94674" bIns="47337" rtlCol="0" anchor="b"/>
          <a:lstStyle>
            <a:lvl1pPr algn="r">
              <a:defRPr sz="1100"/>
            </a:lvl1pPr>
          </a:lstStyle>
          <a:p>
            <a:fld id="{5F367413-54ED-402D-9CB4-95FA7C94D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12628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4434680" cy="355147"/>
          </a:xfrm>
          <a:prstGeom prst="rect">
            <a:avLst/>
          </a:prstGeom>
        </p:spPr>
        <p:txBody>
          <a:bodyPr vert="horz" lIns="94668" tIns="47333" rIns="94668" bIns="47333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554" y="2"/>
            <a:ext cx="4434680" cy="355147"/>
          </a:xfrm>
          <a:prstGeom prst="rect">
            <a:avLst/>
          </a:prstGeom>
        </p:spPr>
        <p:txBody>
          <a:bodyPr vert="horz" lIns="94668" tIns="47333" rIns="94668" bIns="47333" rtlCol="0"/>
          <a:lstStyle>
            <a:lvl1pPr algn="r">
              <a:defRPr sz="1100"/>
            </a:lvl1pPr>
          </a:lstStyle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94050" y="533400"/>
            <a:ext cx="3846513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8" tIns="47333" rIns="94668" bIns="4733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941" y="3374462"/>
            <a:ext cx="8186736" cy="3196318"/>
          </a:xfrm>
          <a:prstGeom prst="rect">
            <a:avLst/>
          </a:prstGeom>
        </p:spPr>
        <p:txBody>
          <a:bodyPr vert="horz" lIns="94668" tIns="47333" rIns="94668" bIns="4733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9" y="6747784"/>
            <a:ext cx="4434680" cy="355146"/>
          </a:xfrm>
          <a:prstGeom prst="rect">
            <a:avLst/>
          </a:prstGeom>
        </p:spPr>
        <p:txBody>
          <a:bodyPr vert="horz" lIns="94668" tIns="47333" rIns="94668" bIns="47333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554" y="6747784"/>
            <a:ext cx="4434680" cy="355146"/>
          </a:xfrm>
          <a:prstGeom prst="rect">
            <a:avLst/>
          </a:prstGeom>
        </p:spPr>
        <p:txBody>
          <a:bodyPr vert="horz" lIns="94668" tIns="47333" rIns="94668" bIns="47333" rtlCol="0" anchor="b"/>
          <a:lstStyle>
            <a:lvl1pPr algn="r">
              <a:defRPr sz="1100"/>
            </a:lvl1pPr>
          </a:lstStyle>
          <a:p>
            <a:fld id="{D40C201F-18E3-4CCB-9954-29BAAE25D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46619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515">
              <a:defRPr/>
            </a:pPr>
            <a:endParaRPr lang="en-US" altLang="ja-JP" sz="11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515">
              <a:defRPr/>
            </a:pPr>
            <a:fld id="{59571069-2004-6C44-99A6-4564AD33122B}" type="slidenum">
              <a:rPr lang="ja-JP" altLang="en-US" sz="13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4515">
                <a:defRPr/>
              </a:pPr>
              <a:t>1</a:t>
            </a:fld>
            <a:endParaRPr lang="ja-JP" altLang="en-US" sz="13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504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434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83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71D8-5B5B-468D-92A9-3916C7E79D09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66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FCBE-9621-4311-A5A3-01F115691936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52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984B-CC2E-4F9F-A6BC-5C5ABE6A5F95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297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ADA-0AB1-4FBF-999F-43A0389BF9D4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58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38FD-AE41-405D-888B-A7124D124A8A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30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B71-5D55-4AD7-AA2B-F27B1AA3DAF4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76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E9D5-B81A-4638-A817-1956D5B53D69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23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451C-D53C-42DA-B482-9A7C43497E7A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80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8318-F04E-4668-86AF-C384B6F56B8A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210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FE98-5F42-451E-8264-90F412BA8638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51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3C17-9EA8-4D73-8829-CA1D969D3E62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24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5D-F0F5-4CC6-856D-0E3A0379B0C0}" type="datetime1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5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896586" y="1881703"/>
            <a:ext cx="1326082" cy="31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主張←仮説</a:t>
            </a: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C8DEA6D-9D42-EA43-86C2-257CD33EAFBD}"/>
              </a:ext>
            </a:extLst>
          </p:cNvPr>
          <p:cNvCxnSpPr>
            <a:cxnSpLocks/>
          </p:cNvCxnSpPr>
          <p:nvPr/>
        </p:nvCxnSpPr>
        <p:spPr>
          <a:xfrm flipH="1" flipV="1">
            <a:off x="2402329" y="2764181"/>
            <a:ext cx="12975" cy="96544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CA1B16A-0C37-DE4D-8591-EF39E3FB8EEA}"/>
              </a:ext>
            </a:extLst>
          </p:cNvPr>
          <p:cNvSpPr/>
          <p:nvPr/>
        </p:nvSpPr>
        <p:spPr>
          <a:xfrm>
            <a:off x="1862539" y="3436438"/>
            <a:ext cx="1374992" cy="3196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論拠</a:t>
            </a:r>
            <a:r>
              <a:rPr kumimoji="1" lang="ja-JP" altLang="en-US" sz="1477" b="0" i="0" u="none" strike="noStrike" kern="1200" cap="none" spc="20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</a:t>
            </a:r>
            <a:r>
              <a:rPr kumimoji="1" lang="ja-JP" altLang="en-US" sz="1477" b="0" i="0" u="none" strike="noStrike" kern="1200" cap="none" spc="-92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理由づけ</a:t>
            </a:r>
            <a:endParaRPr kumimoji="1" lang="en-US" altLang="ja-JP" sz="1800" b="0" i="0" u="none" strike="noStrike" kern="1200" cap="none" spc="-92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5093810-D57C-E34C-B6E3-1793EA7BFFBE}"/>
              </a:ext>
            </a:extLst>
          </p:cNvPr>
          <p:cNvCxnSpPr>
            <a:cxnSpLocks/>
          </p:cNvCxnSpPr>
          <p:nvPr/>
        </p:nvCxnSpPr>
        <p:spPr>
          <a:xfrm>
            <a:off x="1965304" y="2775231"/>
            <a:ext cx="900000" cy="322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BC8E00F-807B-AE47-8549-AC203FAE24FE}"/>
              </a:ext>
            </a:extLst>
          </p:cNvPr>
          <p:cNvSpPr/>
          <p:nvPr/>
        </p:nvSpPr>
        <p:spPr>
          <a:xfrm>
            <a:off x="362574" y="1881702"/>
            <a:ext cx="1167307" cy="3196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事実・データ</a:t>
            </a: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1858B59-5325-4C6A-B692-D592ECFF4F7B}"/>
              </a:ext>
            </a:extLst>
          </p:cNvPr>
          <p:cNvCxnSpPr>
            <a:cxnSpLocks/>
          </p:cNvCxnSpPr>
          <p:nvPr/>
        </p:nvCxnSpPr>
        <p:spPr>
          <a:xfrm flipH="1" flipV="1">
            <a:off x="7573257" y="2772523"/>
            <a:ext cx="12975" cy="96544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12A507B-4250-41F3-9618-C25DBB72E72C}"/>
              </a:ext>
            </a:extLst>
          </p:cNvPr>
          <p:cNvCxnSpPr>
            <a:cxnSpLocks/>
          </p:cNvCxnSpPr>
          <p:nvPr/>
        </p:nvCxnSpPr>
        <p:spPr>
          <a:xfrm>
            <a:off x="7102914" y="2778460"/>
            <a:ext cx="900000" cy="322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4E7B0B9-A797-4E8C-A8F9-1CCBA2F81419}"/>
              </a:ext>
            </a:extLst>
          </p:cNvPr>
          <p:cNvSpPr/>
          <p:nvPr/>
        </p:nvSpPr>
        <p:spPr>
          <a:xfrm>
            <a:off x="3266720" y="216234"/>
            <a:ext cx="3095376" cy="31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問題（リサーチクエスチョン）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DB2A7E8-9A1D-4550-87C7-ED6D5ADE3DE8}"/>
              </a:ext>
            </a:extLst>
          </p:cNvPr>
          <p:cNvSpPr/>
          <p:nvPr/>
        </p:nvSpPr>
        <p:spPr>
          <a:xfrm>
            <a:off x="7998039" y="1876891"/>
            <a:ext cx="1441819" cy="31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事実・データ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B4346C4-12F5-4C78-8DA4-D6EA6574F356}"/>
              </a:ext>
            </a:extLst>
          </p:cNvPr>
          <p:cNvSpPr/>
          <p:nvPr/>
        </p:nvSpPr>
        <p:spPr>
          <a:xfrm>
            <a:off x="7022868" y="3436438"/>
            <a:ext cx="1374992" cy="3196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論拠</a:t>
            </a:r>
            <a:r>
              <a:rPr kumimoji="1" lang="ja-JP" altLang="en-US" sz="1477" b="0" i="0" u="none" strike="noStrike" kern="1200" cap="none" spc="20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</a:t>
            </a:r>
            <a:r>
              <a:rPr kumimoji="1" lang="ja-JP" altLang="en-US" sz="1477" b="0" i="0" u="none" strike="noStrike" kern="1200" cap="none" spc="-92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理由づけ</a:t>
            </a:r>
            <a:endParaRPr kumimoji="1" lang="en-US" altLang="ja-JP" sz="1800" b="0" i="0" u="none" strike="noStrike" kern="1200" cap="none" spc="-92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3F8E456-A73C-4279-8F4D-052A15AFA6D2}"/>
              </a:ext>
            </a:extLst>
          </p:cNvPr>
          <p:cNvSpPr/>
          <p:nvPr/>
        </p:nvSpPr>
        <p:spPr>
          <a:xfrm>
            <a:off x="5784703" y="1784416"/>
            <a:ext cx="2196945" cy="40346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対立する主張・</a:t>
            </a:r>
            <a:endParaRPr kumimoji="1" lang="en-US" altLang="ja-JP" sz="1477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異なる主張</a:t>
            </a: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57CFE101-3F8F-473A-8511-5C798B47831C}"/>
              </a:ext>
            </a:extLst>
          </p:cNvPr>
          <p:cNvCxnSpPr>
            <a:cxnSpLocks/>
            <a:stCxn id="67" idx="2"/>
          </p:cNvCxnSpPr>
          <p:nvPr/>
        </p:nvCxnSpPr>
        <p:spPr>
          <a:xfrm>
            <a:off x="4999120" y="1625283"/>
            <a:ext cx="795538" cy="53959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B15B47AD-9E92-4F89-8B2C-0B137F316CD3}"/>
              </a:ext>
            </a:extLst>
          </p:cNvPr>
          <p:cNvCxnSpPr>
            <a:cxnSpLocks/>
            <a:stCxn id="67" idx="2"/>
          </p:cNvCxnSpPr>
          <p:nvPr/>
        </p:nvCxnSpPr>
        <p:spPr>
          <a:xfrm flipH="1">
            <a:off x="4152124" y="1625283"/>
            <a:ext cx="846996" cy="53427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1A8572C-FAE8-1C42-A982-7F7111237CAA}"/>
              </a:ext>
            </a:extLst>
          </p:cNvPr>
          <p:cNvCxnSpPr>
            <a:cxnSpLocks/>
          </p:cNvCxnSpPr>
          <p:nvPr/>
        </p:nvCxnSpPr>
        <p:spPr>
          <a:xfrm flipV="1">
            <a:off x="4529674" y="2709000"/>
            <a:ext cx="909000" cy="290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42FF778B-776C-4BDF-9FE5-FC7E6A866E1D}"/>
              </a:ext>
            </a:extLst>
          </p:cNvPr>
          <p:cNvSpPr/>
          <p:nvPr/>
        </p:nvSpPr>
        <p:spPr>
          <a:xfrm>
            <a:off x="286646" y="283671"/>
            <a:ext cx="2473563" cy="648000"/>
          </a:xfrm>
          <a:prstGeom prst="roundRect">
            <a:avLst/>
          </a:prstGeom>
          <a:solidFill>
            <a:srgbClr val="FFFF99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dirty="0">
                <a:solidFill>
                  <a:sysClr val="windowText" lastClr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探究チャート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41C28ECF-8887-4463-AD38-5DB32B8783FC}"/>
              </a:ext>
            </a:extLst>
          </p:cNvPr>
          <p:cNvCxnSpPr>
            <a:cxnSpLocks/>
          </p:cNvCxnSpPr>
          <p:nvPr/>
        </p:nvCxnSpPr>
        <p:spPr>
          <a:xfrm flipV="1">
            <a:off x="4968131" y="3152568"/>
            <a:ext cx="231495" cy="643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6154F513-D406-4945-B967-2902EC35ACE3}"/>
              </a:ext>
            </a:extLst>
          </p:cNvPr>
          <p:cNvCxnSpPr>
            <a:cxnSpLocks/>
          </p:cNvCxnSpPr>
          <p:nvPr/>
        </p:nvCxnSpPr>
        <p:spPr>
          <a:xfrm>
            <a:off x="4975599" y="3146414"/>
            <a:ext cx="0" cy="583461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4CB0184-70FA-48FD-B078-7DC10540E45E}"/>
              </a:ext>
            </a:extLst>
          </p:cNvPr>
          <p:cNvSpPr/>
          <p:nvPr/>
        </p:nvSpPr>
        <p:spPr>
          <a:xfrm>
            <a:off x="190115" y="1834798"/>
            <a:ext cx="4584318" cy="3245517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692" b="0" i="0" u="none" strike="noStrike" kern="1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1B1B4053-DFCB-49F0-96EA-77495DAD7EA9}"/>
              </a:ext>
            </a:extLst>
          </p:cNvPr>
          <p:cNvCxnSpPr>
            <a:cxnSpLocks/>
          </p:cNvCxnSpPr>
          <p:nvPr/>
        </p:nvCxnSpPr>
        <p:spPr>
          <a:xfrm>
            <a:off x="2390746" y="6032425"/>
            <a:ext cx="720000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B0AED168-6C5E-4A4E-AEE2-C77EC7B07173}"/>
              </a:ext>
            </a:extLst>
          </p:cNvPr>
          <p:cNvCxnSpPr>
            <a:cxnSpLocks/>
          </p:cNvCxnSpPr>
          <p:nvPr/>
        </p:nvCxnSpPr>
        <p:spPr>
          <a:xfrm>
            <a:off x="2400481" y="5070302"/>
            <a:ext cx="0" cy="972000"/>
          </a:xfrm>
          <a:prstGeom prst="line">
            <a:avLst/>
          </a:prstGeom>
          <a:ln w="38100">
            <a:solidFill>
              <a:srgbClr val="0000FF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F7B4AD7-1419-4AA9-95F3-85526937ED28}"/>
              </a:ext>
            </a:extLst>
          </p:cNvPr>
          <p:cNvSpPr/>
          <p:nvPr/>
        </p:nvSpPr>
        <p:spPr>
          <a:xfrm>
            <a:off x="5211281" y="1775647"/>
            <a:ext cx="4545146" cy="330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692" b="0" i="0" u="none" strike="noStrike" kern="1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28ED6AFA-9390-42F9-9364-15A2883096DA}"/>
              </a:ext>
            </a:extLst>
          </p:cNvPr>
          <p:cNvCxnSpPr>
            <a:cxnSpLocks/>
          </p:cNvCxnSpPr>
          <p:nvPr/>
        </p:nvCxnSpPr>
        <p:spPr>
          <a:xfrm>
            <a:off x="7592817" y="5064090"/>
            <a:ext cx="0" cy="972000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8AD49DB9-8C7D-4404-959D-F8481E62128B}"/>
              </a:ext>
            </a:extLst>
          </p:cNvPr>
          <p:cNvCxnSpPr>
            <a:cxnSpLocks/>
          </p:cNvCxnSpPr>
          <p:nvPr/>
        </p:nvCxnSpPr>
        <p:spPr>
          <a:xfrm>
            <a:off x="6890785" y="6032425"/>
            <a:ext cx="720000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7B3563-8083-4A8F-B09C-C9857D4D42AF}"/>
              </a:ext>
            </a:extLst>
          </p:cNvPr>
          <p:cNvSpPr txBox="1"/>
          <p:nvPr/>
        </p:nvSpPr>
        <p:spPr>
          <a:xfrm>
            <a:off x="2877364" y="2195227"/>
            <a:ext cx="1639987" cy="1260000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72000" tIns="36000" rIns="0" bIns="0" rtlCol="0" anchor="ctr" anchorCtr="0">
            <a:normAutofit/>
          </a:bodyPr>
          <a:lstStyle/>
          <a:p>
            <a:endParaRPr lang="ja-JP" altLang="en-US" sz="16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C6301F80-DA18-494B-8F33-7712E6302784}"/>
              </a:ext>
            </a:extLst>
          </p:cNvPr>
          <p:cNvSpPr txBox="1"/>
          <p:nvPr/>
        </p:nvSpPr>
        <p:spPr>
          <a:xfrm>
            <a:off x="316081" y="2195227"/>
            <a:ext cx="1639987" cy="1260000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72000" tIns="36000" rIns="0" bIns="0" rtlCol="0" anchor="ctr" anchorCtr="0">
            <a:normAutofit/>
          </a:bodyPr>
          <a:lstStyle/>
          <a:p>
            <a:endParaRPr kumimoji="1" lang="ja-JP" altLang="en-US" sz="160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86DB9D7D-A4F5-4243-AD58-E508EC82FAFB}"/>
              </a:ext>
            </a:extLst>
          </p:cNvPr>
          <p:cNvSpPr txBox="1"/>
          <p:nvPr/>
        </p:nvSpPr>
        <p:spPr>
          <a:xfrm>
            <a:off x="5449691" y="2195227"/>
            <a:ext cx="1639987" cy="126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lIns="72000" tIns="36000" rIns="0" bIns="0" rtlCol="0" anchor="ctr" anchorCtr="0">
            <a:normAutofit/>
          </a:bodyPr>
          <a:lstStyle/>
          <a:p>
            <a:endParaRPr kumimoji="1" lang="ja-JP" altLang="en-US" sz="1600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6523F3A0-9EE9-4D74-BCBB-A932E94F5A54}"/>
              </a:ext>
            </a:extLst>
          </p:cNvPr>
          <p:cNvSpPr txBox="1"/>
          <p:nvPr/>
        </p:nvSpPr>
        <p:spPr>
          <a:xfrm>
            <a:off x="8008607" y="2195227"/>
            <a:ext cx="1639987" cy="126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lIns="72000" tIns="36000" rIns="0" bIns="0" rtlCol="0" anchor="ctr" anchorCtr="0">
            <a:normAutofit/>
          </a:bodyPr>
          <a:lstStyle/>
          <a:p>
            <a:endParaRPr kumimoji="1" lang="ja-JP" altLang="en-US" sz="160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4A99B5CA-07AE-4AE7-BB31-49A22B50897B}"/>
              </a:ext>
            </a:extLst>
          </p:cNvPr>
          <p:cNvSpPr txBox="1"/>
          <p:nvPr/>
        </p:nvSpPr>
        <p:spPr>
          <a:xfrm>
            <a:off x="1529014" y="3729628"/>
            <a:ext cx="1803986" cy="1260000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72000" tIns="36000" rIns="0" bIns="0" rtlCol="0" anchor="ctr" anchorCtr="0">
            <a:normAutofit/>
          </a:bodyPr>
          <a:lstStyle/>
          <a:p>
            <a:endParaRPr kumimoji="1" lang="ja-JP" altLang="en-US" sz="1600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5F187DB9-A17A-41E8-8DB6-FF439FAC2DCE}"/>
              </a:ext>
            </a:extLst>
          </p:cNvPr>
          <p:cNvSpPr txBox="1"/>
          <p:nvPr/>
        </p:nvSpPr>
        <p:spPr>
          <a:xfrm>
            <a:off x="4043716" y="3729628"/>
            <a:ext cx="1803986" cy="1260000"/>
          </a:xfrm>
          <a:prstGeom prst="rect">
            <a:avLst/>
          </a:prstGeom>
          <a:solidFill>
            <a:srgbClr val="FFFFFF">
              <a:alpha val="89804"/>
            </a:srgbClr>
          </a:solidFill>
          <a:ln w="28575">
            <a:solidFill>
              <a:srgbClr val="00B050"/>
            </a:solidFill>
          </a:ln>
        </p:spPr>
        <p:txBody>
          <a:bodyPr wrap="square" lIns="72000" tIns="36000" rIns="0" bIns="0" rtlCol="0" anchor="ctr" anchorCtr="0">
            <a:normAutofit/>
          </a:bodyPr>
          <a:lstStyle/>
          <a:p>
            <a:endParaRPr kumimoji="1" lang="ja-JP" altLang="en-US" sz="1600"/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E2E88908-F8B1-4D39-A763-08AE55609FD7}"/>
              </a:ext>
            </a:extLst>
          </p:cNvPr>
          <p:cNvSpPr txBox="1"/>
          <p:nvPr/>
        </p:nvSpPr>
        <p:spPr>
          <a:xfrm>
            <a:off x="6672662" y="3729628"/>
            <a:ext cx="1803986" cy="1260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lIns="72000" tIns="36000" rIns="0" bIns="0" rtlCol="0" anchor="ctr" anchorCtr="0">
            <a:normAutofit/>
          </a:bodyPr>
          <a:lstStyle/>
          <a:p>
            <a:endParaRPr kumimoji="1" lang="ja-JP" altLang="en-US" sz="1600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7E04A521-5BAC-4325-B1B2-6214C8988B97}"/>
              </a:ext>
            </a:extLst>
          </p:cNvPr>
          <p:cNvSpPr txBox="1"/>
          <p:nvPr/>
        </p:nvSpPr>
        <p:spPr>
          <a:xfrm>
            <a:off x="3298633" y="532706"/>
            <a:ext cx="3400974" cy="1092577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txBody>
          <a:bodyPr wrap="square" lIns="108000" tIns="108000" rIns="36000" bIns="0" rtlCol="0" anchor="ctr" anchorCtr="0">
            <a:normAutofit/>
          </a:bodyPr>
          <a:lstStyle/>
          <a:p>
            <a:endParaRPr kumimoji="1" lang="ja-JP" altLang="en-US" sz="2000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CA83926-4A16-40AB-8AC5-7D753EA1BD50}"/>
              </a:ext>
            </a:extLst>
          </p:cNvPr>
          <p:cNvSpPr/>
          <p:nvPr/>
        </p:nvSpPr>
        <p:spPr>
          <a:xfrm>
            <a:off x="4491918" y="5085184"/>
            <a:ext cx="1117188" cy="29518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結</a:t>
            </a:r>
            <a:r>
              <a:rPr kumimoji="1" lang="ja-JP" altLang="en-US" sz="1477" b="0" i="0" u="none" strike="noStrike" kern="1200" cap="none" spc="30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論</a:t>
            </a: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・提言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08058E8-13B5-4F3F-9A9A-07A1A7565B77}"/>
              </a:ext>
            </a:extLst>
          </p:cNvPr>
          <p:cNvSpPr txBox="1"/>
          <p:nvPr/>
        </p:nvSpPr>
        <p:spPr>
          <a:xfrm>
            <a:off x="3125642" y="5383490"/>
            <a:ext cx="3741071" cy="1355604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txBody>
          <a:bodyPr wrap="square" lIns="108000" tIns="72000" rIns="36000" bIns="0" rtlCol="0" anchor="ctr" anchorCtr="0">
            <a:normAutofit/>
          </a:bodyPr>
          <a:lstStyle>
            <a:defPPr>
              <a:defRPr lang="ja-JP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spc="-4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lnSpc>
                <a:spcPct val="120000"/>
              </a:lnSpc>
            </a:pPr>
            <a:endParaRPr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4683DAF-7103-8DB6-125F-B91C88746D8F}"/>
              </a:ext>
            </a:extLst>
          </p:cNvPr>
          <p:cNvSpPr/>
          <p:nvPr/>
        </p:nvSpPr>
        <p:spPr>
          <a:xfrm>
            <a:off x="4803415" y="3469024"/>
            <a:ext cx="378309" cy="2273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779173">
              <a:defRPr/>
            </a:pPr>
            <a:r>
              <a:rPr lang="ja-JP" altLang="en-US" sz="1477" dirty="0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反駁</a:t>
            </a:r>
            <a:endParaRPr lang="en-US" altLang="ja-JP" sz="1477" dirty="0">
              <a:solidFill>
                <a:srgbClr val="00B05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3691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結論・提言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465DAE-403F-4F4C-AFD0-843D8A23BFA0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77187C3-2460-41BA-9B06-57D80DCCA534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523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引用・参考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文献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203FAE-BA92-4C57-9B03-5F3DE56E8695}"/>
              </a:ext>
            </a:extLst>
          </p:cNvPr>
          <p:cNvSpPr txBox="1"/>
          <p:nvPr/>
        </p:nvSpPr>
        <p:spPr>
          <a:xfrm>
            <a:off x="228000" y="695889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pPr marL="182245" indent="-179070">
              <a:lnSpc>
                <a:spcPct val="120000"/>
              </a:lnSpc>
              <a:defRPr/>
            </a:pP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4013707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443840" y="413024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リサーチクエスチョン</a:t>
            </a: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D633B1B-E30A-4673-B253-4A0F9DF0C81D}"/>
              </a:ext>
            </a:extLst>
          </p:cNvPr>
          <p:cNvSpPr/>
          <p:nvPr/>
        </p:nvSpPr>
        <p:spPr>
          <a:xfrm>
            <a:off x="505353" y="2303253"/>
            <a:ext cx="9361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課題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DA22CE-C5B5-4C9D-8B66-07328EF85564}"/>
              </a:ext>
            </a:extLst>
          </p:cNvPr>
          <p:cNvSpPr/>
          <p:nvPr/>
        </p:nvSpPr>
        <p:spPr>
          <a:xfrm>
            <a:off x="443840" y="112143"/>
            <a:ext cx="88032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探究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の動機</a:t>
            </a:r>
            <a:endParaRPr lang="ja-JP" altLang="en-US" sz="3200" dirty="0">
              <a:solidFill>
                <a:prstClr val="black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963A32C-E3D5-2840-A76B-0BBDBAEEDB34}"/>
              </a:ext>
            </a:extLst>
          </p:cNvPr>
          <p:cNvSpPr txBox="1"/>
          <p:nvPr/>
        </p:nvSpPr>
        <p:spPr>
          <a:xfrm>
            <a:off x="443840" y="765400"/>
            <a:ext cx="9127504" cy="1482702"/>
          </a:xfrm>
          <a:prstGeom prst="rect">
            <a:avLst/>
          </a:prstGeom>
          <a:noFill/>
        </p:spPr>
        <p:txBody>
          <a:bodyPr wrap="square" lIns="180000" tIns="108000" rIns="72000" bIns="36000" rtlCol="0" anchor="t">
            <a:normAutofit/>
          </a:bodyPr>
          <a:lstStyle/>
          <a:p>
            <a:endParaRPr kumimoji="1" lang="en-US" altLang="ja-JP" sz="3200" dirty="0"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2E80EF0-FE46-4E60-890D-EEDE4C65AB68}"/>
              </a:ext>
            </a:extLst>
          </p:cNvPr>
          <p:cNvSpPr txBox="1"/>
          <p:nvPr/>
        </p:nvSpPr>
        <p:spPr>
          <a:xfrm>
            <a:off x="443840" y="2989810"/>
            <a:ext cx="9127504" cy="1126741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 dirty="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CCCB34F-9EAB-458D-8BD1-4F714115D4C0}"/>
              </a:ext>
            </a:extLst>
          </p:cNvPr>
          <p:cNvSpPr txBox="1"/>
          <p:nvPr/>
        </p:nvSpPr>
        <p:spPr>
          <a:xfrm>
            <a:off x="443840" y="4781107"/>
            <a:ext cx="9127504" cy="1774202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 dirty="0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5EECF12-4ED8-4A66-B19D-E7119F1D6229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09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4608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32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主張 ← 仮説</a:t>
            </a:r>
            <a:endParaRPr kumimoji="1" lang="ja-JP" alt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BA15BC-8CCD-4DC6-9A79-06CE77AEB4B2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r>
              <a:rPr lang="ja-JP" altLang="en-US" sz="2400">
                <a:latin typeface="+mn-ea"/>
              </a:rPr>
              <a:t>・仮説</a:t>
            </a:r>
            <a:endParaRPr lang="en-US" altLang="ja-JP" sz="2400" dirty="0">
              <a:latin typeface="+mn-ea"/>
            </a:endParaRPr>
          </a:p>
          <a:p>
            <a:endParaRPr lang="en-US" altLang="ja-JP" sz="2400" dirty="0">
              <a:latin typeface="+mn-ea"/>
            </a:endParaRPr>
          </a:p>
          <a:p>
            <a:endParaRPr lang="en-US" altLang="ja-JP" sz="2400" dirty="0">
              <a:latin typeface="+mn-ea"/>
            </a:endParaRPr>
          </a:p>
          <a:p>
            <a:endParaRPr lang="en-US" altLang="ja-JP" sz="2400" dirty="0">
              <a:latin typeface="+mn-ea"/>
            </a:endParaRPr>
          </a:p>
          <a:p>
            <a:r>
              <a:rPr lang="ja-JP" altLang="en-US" sz="2400">
                <a:latin typeface="+mn-ea"/>
              </a:rPr>
              <a:t>・主張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E867E24-4D13-47CB-A91A-C1F17D01D265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45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事実・データ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9B83B9-3545-4F9F-ABBD-64DE588FEFEF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4E2B48-1DC7-4A02-A0D3-1643A0E02859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001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論拠・理由づけ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D7D9521-76ED-4381-AC56-C9A9456E8C86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ED1134-AF17-4015-B146-EEC289121F59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656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F2B706-A6CA-4A3C-82F0-024806C42101}"/>
              </a:ext>
            </a:extLst>
          </p:cNvPr>
          <p:cNvSpPr/>
          <p:nvPr/>
        </p:nvSpPr>
        <p:spPr>
          <a:xfrm>
            <a:off x="344488" y="111114"/>
            <a:ext cx="92686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32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対立する主張・異なる主張</a:t>
            </a:r>
            <a:endParaRPr kumimoji="1" lang="ja-JP" alt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088D733-0417-4616-99D4-DDA2E9274848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871F5BF-6144-42BE-A1BB-774F8D7D3430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45551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9423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事実・データ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(</a:t>
            </a:r>
            <a:r>
              <a:rPr lang="ja-JP" altLang="en-US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対立する主張・異なる主張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に関する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)</a:t>
            </a:r>
            <a:endParaRPr kumimoji="1" lang="ja-JP" altLang="en-US" sz="4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E648267-C108-40A8-AE84-B72FF2F3C0C4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72683CF-80FB-4E82-BACE-52BA51B94C78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268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9561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論拠・理由づけ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(</a:t>
            </a:r>
            <a:r>
              <a:rPr lang="ja-JP" altLang="en-US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対立する主張・異なる主張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に関する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)</a:t>
            </a:r>
            <a:endParaRPr kumimoji="1" lang="ja-JP" altLang="en-US" sz="4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BF6BAB-2126-4C7A-8A58-2F9A94FBD478}"/>
              </a:ext>
            </a:extLst>
          </p:cNvPr>
          <p:cNvSpPr txBox="1"/>
          <p:nvPr/>
        </p:nvSpPr>
        <p:spPr>
          <a:xfrm>
            <a:off x="344488" y="695889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F5EB456-2379-4A71-BB18-14FA92888753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263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94559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反駁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（</a:t>
            </a:r>
            <a:r>
              <a:rPr lang="ja-JP" altLang="en-US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対立する主張など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に対する問題点の指摘）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787A84B-4D13-44F8-9949-740A92169A06}"/>
              </a:ext>
            </a:extLst>
          </p:cNvPr>
          <p:cNvSpPr txBox="1"/>
          <p:nvPr/>
        </p:nvSpPr>
        <p:spPr>
          <a:xfrm>
            <a:off x="344488" y="679334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2D4F53-D737-4480-A80B-CD20F14FF9E5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823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104</Words>
  <Application>Microsoft Office PowerPoint</Application>
  <PresentationFormat>A4 210 x 297 mm</PresentationFormat>
  <Paragraphs>32</Paragraphs>
  <Slides>11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HGS創英角ｺﾞｼｯｸUB</vt:lpstr>
      <vt:lpstr>ＭＳ Ｐゴシック</vt:lpstr>
      <vt:lpstr>ＭＳ 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Hideki</dc:creator>
  <cp:lastModifiedBy>前田 秀樹</cp:lastModifiedBy>
  <cp:revision>10</cp:revision>
  <cp:lastPrinted>2021-04-29T14:02:54Z</cp:lastPrinted>
  <dcterms:created xsi:type="dcterms:W3CDTF">2015-10-05T04:07:47Z</dcterms:created>
  <dcterms:modified xsi:type="dcterms:W3CDTF">2022-10-10T08:50:16Z</dcterms:modified>
</cp:coreProperties>
</file>