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40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9" autoAdjust="0"/>
    <p:restoredTop sz="94683" autoAdjust="0"/>
  </p:normalViewPr>
  <p:slideViewPr>
    <p:cSldViewPr snapToGrid="0">
      <p:cViewPr varScale="1">
        <p:scale>
          <a:sx n="91" d="100"/>
          <a:sy n="91" d="100"/>
        </p:scale>
        <p:origin x="810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E3EB-A4D0-422C-8732-CBA87B3344AC}" type="datetimeFigureOut">
              <a:rPr kumimoji="1" lang="ja-JP" altLang="en-US" smtClean="0"/>
              <a:t>2022/9/14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12914-64E8-4C3D-874D-92FBE44C6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060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ja-JP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図</a:t>
            </a:r>
            <a:r>
              <a:rPr lang="en-US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1.2.3</a:t>
            </a:r>
            <a:r>
              <a:rPr lang="ja-JP" altLang="ja-JP" sz="1800" b="1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800" b="1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三角ロジック</a:t>
            </a:r>
            <a:endParaRPr lang="ja-JP" altLang="ja-JP" sz="1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F209F3-E6C3-4F46-91D1-339207E212C3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7806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198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19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8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805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016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97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255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43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90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0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24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BF768-2D40-4723-B39B-7F3E17D53C1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F5EE3-7E81-4059-8F55-4B257A0487D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44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1572768" y="1509153"/>
            <a:ext cx="6300193" cy="4147315"/>
            <a:chOff x="1572768" y="1509153"/>
            <a:chExt cx="6300193" cy="4147315"/>
          </a:xfrm>
        </p:grpSpPr>
        <p:sp>
          <p:nvSpPr>
            <p:cNvPr id="2" name="角丸四角形 1"/>
            <p:cNvSpPr/>
            <p:nvPr/>
          </p:nvSpPr>
          <p:spPr>
            <a:xfrm>
              <a:off x="3884906" y="1509153"/>
              <a:ext cx="1404000" cy="594000"/>
            </a:xfrm>
            <a:prstGeom prst="roundRect">
              <a:avLst/>
            </a:prstGeom>
            <a:solidFill>
              <a:srgbClr val="FFFFCC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主張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（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Claim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）</a:t>
              </a: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1873540" y="3929081"/>
              <a:ext cx="1404000" cy="594000"/>
            </a:xfrm>
            <a:prstGeom prst="roundRect">
              <a:avLst/>
            </a:prstGeom>
            <a:solidFill>
              <a:srgbClr val="FFFFCC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事実・データ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（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Data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）</a:t>
              </a:r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5832296" y="3929081"/>
              <a:ext cx="1711504" cy="594000"/>
            </a:xfrm>
            <a:prstGeom prst="roundRect">
              <a:avLst/>
            </a:prstGeom>
            <a:solidFill>
              <a:srgbClr val="FFFFCC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論拠・理由づけ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（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Warrant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）</a:t>
              </a:r>
            </a:p>
          </p:txBody>
        </p:sp>
        <p:sp>
          <p:nvSpPr>
            <p:cNvPr id="5" name="二等辺三角形 4"/>
            <p:cNvSpPr/>
            <p:nvPr/>
          </p:nvSpPr>
          <p:spPr>
            <a:xfrm>
              <a:off x="3386810" y="2231693"/>
              <a:ext cx="2326241" cy="1994389"/>
            </a:xfrm>
            <a:prstGeom prst="triangle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" name="角丸四角形 7"/>
            <p:cNvSpPr/>
            <p:nvPr/>
          </p:nvSpPr>
          <p:spPr>
            <a:xfrm>
              <a:off x="1665536" y="3826449"/>
              <a:ext cx="6024568" cy="804057"/>
            </a:xfrm>
            <a:prstGeom prst="roundRect">
              <a:avLst/>
            </a:prstGeom>
            <a:noFill/>
            <a:ln w="57150">
              <a:solidFill>
                <a:srgbClr val="C0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151696" y="3429000"/>
              <a:ext cx="8431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225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根 拠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1572768" y="4754969"/>
              <a:ext cx="1890468" cy="715581"/>
            </a:xfrm>
            <a:prstGeom prst="rect">
              <a:avLst/>
            </a:prstGeom>
            <a:noFill/>
            <a:ln w="28575">
              <a:solidFill>
                <a:schemeClr val="bg1">
                  <a:lumMod val="8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ある判断</a:t>
              </a:r>
              <a:r>
                <a:rPr kumimoji="1" lang="en-US" altLang="ja-JP" sz="13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(</a:t>
              </a:r>
              <a:r>
                <a:rPr kumimoji="1" lang="ja-JP" alt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主張</a:t>
              </a:r>
              <a:r>
                <a:rPr kumimoji="1" lang="en-US" altLang="ja-JP" sz="13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)</a:t>
              </a:r>
              <a:r>
                <a:rPr kumimoji="1" lang="ja-JP" alt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を導く</a:t>
              </a:r>
              <a:endParaRPr kumimoji="1" lang="en-US" altLang="ja-JP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ときの証拠となる事実・データ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5591519" y="4733138"/>
              <a:ext cx="2281442" cy="923330"/>
            </a:xfrm>
            <a:prstGeom prst="rect">
              <a:avLst/>
            </a:prstGeom>
            <a:noFill/>
            <a:ln w="28575">
              <a:solidFill>
                <a:schemeClr val="bg1">
                  <a:lumMod val="8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その事実・データからどうして主張が導かれるかを説明するもの（主張と事実・データをつなぐ役目をする）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9097799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</TotalTime>
  <Words>64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Century</vt:lpstr>
      <vt:lpstr>3_Office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松下 佳代</dc:creator>
  <cp:lastModifiedBy>松下 佳代</cp:lastModifiedBy>
  <cp:revision>3</cp:revision>
  <dcterms:created xsi:type="dcterms:W3CDTF">2022-08-01T08:01:57Z</dcterms:created>
  <dcterms:modified xsi:type="dcterms:W3CDTF">2022-09-13T22:20:05Z</dcterms:modified>
</cp:coreProperties>
</file>