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1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04" autoAdjust="0"/>
    <p:restoredTop sz="79456" autoAdjust="0"/>
  </p:normalViewPr>
  <p:slideViewPr>
    <p:cSldViewPr snapToGrid="0">
      <p:cViewPr varScale="1">
        <p:scale>
          <a:sx n="85" d="100"/>
          <a:sy n="85" d="100"/>
        </p:scale>
        <p:origin x="2544" y="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5A2C82-668F-458D-BF8E-BE5C168AC937}" type="datetimeFigureOut">
              <a:rPr kumimoji="1" lang="ja-JP" altLang="en-US" smtClean="0"/>
              <a:t>2022/10/7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0F826E-A535-488C-961D-A6B83F212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538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8686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図</a:t>
            </a:r>
            <a:r>
              <a:rPr kumimoji="1" lang="en-US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8.2.1</a:t>
            </a:r>
            <a:r>
              <a:rPr kumimoji="1" lang="ja-JP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スマホのロック解除</a:t>
            </a:r>
            <a:r>
              <a:rPr kumimoji="1" lang="ja-JP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をめぐる</a:t>
            </a:r>
            <a:r>
              <a:rPr kumimoji="1" lang="ja-JP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対話型論証モデル</a:t>
            </a:r>
            <a:endParaRPr lang="en-US" altLang="ja-JP" sz="11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868619">
              <a:defRPr/>
            </a:pPr>
            <a:fld id="{59571069-2004-6C44-99A6-4564AD33122B}" type="slidenum">
              <a:rPr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868619">
                <a:defRPr/>
              </a:pPr>
              <a:t>1</a:t>
            </a:fld>
            <a:endParaRPr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060FB3C-5137-48FD-AB8A-B62541E2763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2020/1/14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123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3200">
              <a:solidFill>
                <a:srgbClr val="00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 anchor="b"/>
          <a:lstStyle>
            <a:lvl1pPr algn="r">
              <a:defRPr sz="46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4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B7AAA73-88B1-441C-9298-35C8973691E4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37D0012-EE79-4F9B-9245-E9A1DBFD8A0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160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3200">
              <a:solidFill>
                <a:srgbClr val="000000"/>
              </a:solidFill>
            </a:endParaRPr>
          </a:p>
        </p:txBody>
      </p:sp>
      <p:pic>
        <p:nvPicPr>
          <p:cNvPr id="5161" name="Picture 11" descr="CPEHEロゴ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1725" y="1773238"/>
            <a:ext cx="973138" cy="68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62581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E3E5C7-8640-466C-A8C1-EC2685F6EFAE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0D62E-E806-461A-8523-D9DDAD11E8F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967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2113" y="122238"/>
            <a:ext cx="2222500" cy="633095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1438" y="122238"/>
            <a:ext cx="6518275" cy="633095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8A8828-3248-491C-B262-01CF230C66B5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D1708-5809-478B-A9DE-8BE05BD584B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73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71438" y="1484313"/>
            <a:ext cx="4370387" cy="49688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94225" y="1484313"/>
            <a:ext cx="4370388" cy="49688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D6F1AA8-CD9D-4961-AE81-41F749F77B4E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650FA05-D087-465C-BA34-6B33DB07020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281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71438" y="122238"/>
            <a:ext cx="8893175" cy="6330950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E4A57B7-9AB8-4DB2-83D9-7B6EDF7E2897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12F1E6D-D7AA-43BA-9590-284BAC557F4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183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71438" y="1484313"/>
            <a:ext cx="8893175" cy="4968875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DE82DC0-DC54-44DC-B8DD-54297D71C867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29A37C4-DFB5-4596-9028-19A137F0BCFA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8184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71438" y="1484313"/>
            <a:ext cx="4370387" cy="240823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594225" y="1484313"/>
            <a:ext cx="4370388" cy="240823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71438" y="4044950"/>
            <a:ext cx="4370387" cy="240823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594225" y="4044950"/>
            <a:ext cx="4370388" cy="240823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49F597B-FD6F-40D0-9C25-5CA70C4DD131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F196FAB-92DE-49B2-BE53-D9C75EBC648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65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1438" y="1484313"/>
            <a:ext cx="4370387" cy="49688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594225" y="1484313"/>
            <a:ext cx="4370388" cy="240823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94225" y="4044950"/>
            <a:ext cx="4370388" cy="240823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879E5EC-511A-4479-A605-BE9DE6B2272B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08A0F85-7D3A-49AB-9244-1B3B9E98E88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37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E19F83-ACBB-4C1C-8E3D-915B3379D6AD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F83E2-9D2D-48C8-88BA-0D67AA68B7BF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62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2EA719-8A71-48E6-8F72-F1128B66B84C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46338-560D-4270-B771-F885FCD4C816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749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1438" y="1484313"/>
            <a:ext cx="4370387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94225" y="1484313"/>
            <a:ext cx="4370388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08E739-3549-4E35-A2F5-D766CF5E2E75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fld id="{9F846B26-A3EB-4286-8CF9-C5310BA9B2A4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31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D75DFA-CBBE-482F-9BE6-70534FAE7FC0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B03762-EB16-4036-97FC-5F9E776B2FC5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311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BE7838-B013-4A46-AA60-50766CE60562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56A1C-AA0B-4FA9-80C1-8E4E0FDF8FC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35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361D10-A815-487B-99C4-DAA7D575477A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15610-5F9C-4C87-9369-10510279320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903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B56731-EA87-4985-B7E1-E014ADC71ABA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6E4ED-2B5E-4407-955B-0824732685E9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342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D476CE-E777-4DBC-BEB6-848AD930F8EC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B4220-A858-43F0-AB0A-2AD0F2EC690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15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22238"/>
            <a:ext cx="7921625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438" y="1484313"/>
            <a:ext cx="889317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8F962E3-BB56-4EC5-B059-5961E872C924}" type="datetime1">
              <a:rPr lang="ja-JP" altLang="en-US" smtClean="0">
                <a:solidFill>
                  <a:srgbClr val="000000"/>
                </a:solidFill>
              </a:rPr>
              <a:t>2022/10/7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8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2235A19-E818-4743-9E2E-830F57A959E0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pic>
        <p:nvPicPr>
          <p:cNvPr id="4144" name="Picture 11" descr="CPEHEロゴ"/>
          <p:cNvPicPr>
            <a:picLocks noChangeAspect="1" noChangeArrowheads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96300" y="188913"/>
            <a:ext cx="539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45" name="Line 49"/>
          <p:cNvSpPr>
            <a:spLocks noChangeShapeType="1"/>
          </p:cNvSpPr>
          <p:nvPr/>
        </p:nvSpPr>
        <p:spPr bwMode="auto">
          <a:xfrm>
            <a:off x="323850" y="1341438"/>
            <a:ext cx="822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3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118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800">
          <a:solidFill>
            <a:schemeClr val="tx1"/>
          </a:solidFill>
          <a:latin typeface="+mn-lt"/>
          <a:ea typeface="+mn-ea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400">
          <a:solidFill>
            <a:schemeClr val="tx1"/>
          </a:solidFill>
          <a:latin typeface="+mn-lt"/>
          <a:ea typeface="+mn-ea"/>
        </a:defRPr>
      </a:lvl3pPr>
      <a:lvl4pPr marL="1166813" indent="-1778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4pPr>
      <a:lvl5pPr marL="17494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5pPr>
      <a:lvl6pPr marL="22066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6638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1210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5782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/>
          <p:cNvSpPr/>
          <p:nvPr/>
        </p:nvSpPr>
        <p:spPr>
          <a:xfrm>
            <a:off x="3044735" y="672931"/>
            <a:ext cx="3174188" cy="1034258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tIns="30675" rIns="33231" bIns="30675" rtlCol="0" anchor="ctr" anchorCtr="0">
            <a:noAutofit/>
          </a:bodyPr>
          <a:lstStyle/>
          <a:p>
            <a:pPr>
              <a:defRPr/>
            </a:pPr>
            <a:r>
              <a:rPr lang="ja-JP" altLang="en-US" sz="1846" spc="-37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今後、同様の事態が起こった時、場合によってはこういったソフトの開発を引き受けるべきか？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2660056" y="2283175"/>
            <a:ext cx="1495385" cy="109661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t" anchorCtr="0"/>
          <a:lstStyle/>
          <a:p>
            <a:pPr defTabSz="844083">
              <a:lnSpc>
                <a:spcPts val="2031"/>
              </a:lnSpc>
              <a:defRPr/>
            </a:pPr>
            <a:r>
              <a:rPr lang="ja-JP" altLang="en-US" sz="1846" spc="-37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ソフトの開発を</a:t>
            </a:r>
            <a:endParaRPr lang="en-US" altLang="ja-JP" sz="1846" spc="-37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2031"/>
              </a:lnSpc>
              <a:defRPr/>
            </a:pPr>
            <a:r>
              <a:rPr lang="en-US" altLang="ja-JP" spc="-37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_____________________</a:t>
            </a:r>
            <a:endParaRPr lang="en-US" altLang="ja-JP" sz="1662" spc="-37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2031"/>
              </a:lnSpc>
              <a:defRPr/>
            </a:pPr>
            <a:r>
              <a:rPr lang="ja-JP" altLang="en-US" sz="1846" spc="-37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べきである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2673772" y="2000726"/>
            <a:ext cx="1224076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主張←仮説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A49D460-395C-D443-8ECC-B81863FB4CA3}"/>
              </a:ext>
            </a:extLst>
          </p:cNvPr>
          <p:cNvSpPr/>
          <p:nvPr/>
        </p:nvSpPr>
        <p:spPr>
          <a:xfrm>
            <a:off x="332221" y="2283175"/>
            <a:ext cx="1495385" cy="109661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66462" tIns="23006" rIns="0" bIns="23006" rtlCol="0" anchor="ctr" anchorCtr="0">
            <a:normAutofit/>
          </a:bodyPr>
          <a:lstStyle/>
          <a:p>
            <a:pPr defTabSz="844083">
              <a:lnSpc>
                <a:spcPts val="2031"/>
              </a:lnSpc>
              <a:defRPr/>
            </a:pPr>
            <a:endParaRPr lang="en-US" altLang="ja-JP" sz="1846" spc="-37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CC8DEA6D-9D42-EA43-86C2-257CD33EAFBD}"/>
              </a:ext>
            </a:extLst>
          </p:cNvPr>
          <p:cNvCxnSpPr>
            <a:cxnSpLocks/>
          </p:cNvCxnSpPr>
          <p:nvPr/>
        </p:nvCxnSpPr>
        <p:spPr>
          <a:xfrm flipH="1" flipV="1">
            <a:off x="2217535" y="2815321"/>
            <a:ext cx="11977" cy="89118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63BEF33F-AA12-CA4A-8932-F80E43393481}"/>
              </a:ext>
            </a:extLst>
          </p:cNvPr>
          <p:cNvSpPr/>
          <p:nvPr/>
        </p:nvSpPr>
        <p:spPr>
          <a:xfrm>
            <a:off x="1422882" y="3714715"/>
            <a:ext cx="1661538" cy="109661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>
              <a:lnSpc>
                <a:spcPts val="2031"/>
              </a:lnSpc>
              <a:defRPr/>
            </a:pPr>
            <a:endParaRPr lang="ja-JP" altLang="en-US" sz="1477">
              <a:solidFill>
                <a:schemeClr val="tx1"/>
              </a:solidFill>
              <a:latin typeface="+mn-ea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CA1B16A-0C37-DE4D-8591-EF39E3FB8EEA}"/>
              </a:ext>
            </a:extLst>
          </p:cNvPr>
          <p:cNvSpPr/>
          <p:nvPr/>
        </p:nvSpPr>
        <p:spPr>
          <a:xfrm>
            <a:off x="1719267" y="3435866"/>
            <a:ext cx="1283685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論拠</a:t>
            </a:r>
            <a:r>
              <a:rPr lang="ja-JP" altLang="en-US" sz="1363" spc="185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ja-JP" altLang="en-US" sz="1363" spc="-85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理由づけ</a:t>
            </a:r>
            <a:endParaRPr lang="en-US" altLang="ja-JP" sz="1662" spc="-85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E5093810-D57C-E34C-B6E3-1793EA7BFFBE}"/>
              </a:ext>
            </a:extLst>
          </p:cNvPr>
          <p:cNvCxnSpPr>
            <a:cxnSpLocks/>
          </p:cNvCxnSpPr>
          <p:nvPr/>
        </p:nvCxnSpPr>
        <p:spPr>
          <a:xfrm>
            <a:off x="1814127" y="2825521"/>
            <a:ext cx="830769" cy="29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BC8E00F-807B-AE47-8549-AC203FAE24FE}"/>
              </a:ext>
            </a:extLst>
          </p:cNvPr>
          <p:cNvSpPr/>
          <p:nvPr/>
        </p:nvSpPr>
        <p:spPr>
          <a:xfrm>
            <a:off x="334684" y="2000725"/>
            <a:ext cx="1091966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事実・データ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87FDFD2-AAD5-4777-AA56-8FE451543E06}"/>
              </a:ext>
            </a:extLst>
          </p:cNvPr>
          <p:cNvSpPr/>
          <p:nvPr/>
        </p:nvSpPr>
        <p:spPr>
          <a:xfrm>
            <a:off x="7384346" y="2283175"/>
            <a:ext cx="1495385" cy="10966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 defTabSz="844083">
              <a:lnSpc>
                <a:spcPts val="2031"/>
              </a:lnSpc>
              <a:defRPr/>
            </a:pPr>
            <a:endParaRPr lang="en-US" altLang="ja-JP" sz="1846" spc="-37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E1858B59-5325-4C6A-B692-D592ECFF4F7B}"/>
              </a:ext>
            </a:extLst>
          </p:cNvPr>
          <p:cNvCxnSpPr>
            <a:cxnSpLocks/>
          </p:cNvCxnSpPr>
          <p:nvPr/>
        </p:nvCxnSpPr>
        <p:spPr>
          <a:xfrm flipH="1" flipV="1">
            <a:off x="6990699" y="2839100"/>
            <a:ext cx="11977" cy="89118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44DE9419-FF64-4B1C-B08D-A8AD7584FA62}"/>
              </a:ext>
            </a:extLst>
          </p:cNvPr>
          <p:cNvSpPr/>
          <p:nvPr/>
        </p:nvSpPr>
        <p:spPr>
          <a:xfrm>
            <a:off x="6191652" y="3719979"/>
            <a:ext cx="1661538" cy="10966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>
              <a:lnSpc>
                <a:spcPts val="2031"/>
              </a:lnSpc>
              <a:defRPr/>
            </a:pPr>
            <a:endParaRPr lang="ja-JP" altLang="en-US" sz="1292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212A507B-4250-41F3-9618-C25DBB72E72C}"/>
              </a:ext>
            </a:extLst>
          </p:cNvPr>
          <p:cNvCxnSpPr>
            <a:cxnSpLocks/>
          </p:cNvCxnSpPr>
          <p:nvPr/>
        </p:nvCxnSpPr>
        <p:spPr>
          <a:xfrm>
            <a:off x="6536906" y="2828502"/>
            <a:ext cx="830769" cy="29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E4E7B0B9-A797-4E8C-A8F9-1CCBA2F81419}"/>
              </a:ext>
            </a:extLst>
          </p:cNvPr>
          <p:cNvSpPr/>
          <p:nvPr/>
        </p:nvSpPr>
        <p:spPr>
          <a:xfrm>
            <a:off x="3027466" y="391202"/>
            <a:ext cx="2857270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問題（リサーチクエスチョン）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6DB2A7E8-9A1D-4550-87C7-ED6D5ADE3DE8}"/>
              </a:ext>
            </a:extLst>
          </p:cNvPr>
          <p:cNvSpPr/>
          <p:nvPr/>
        </p:nvSpPr>
        <p:spPr>
          <a:xfrm>
            <a:off x="7382806" y="1996284"/>
            <a:ext cx="1330910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事実・データ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EB4346C4-12F5-4C78-8DA4-D6EA6574F356}"/>
              </a:ext>
            </a:extLst>
          </p:cNvPr>
          <p:cNvSpPr/>
          <p:nvPr/>
        </p:nvSpPr>
        <p:spPr>
          <a:xfrm>
            <a:off x="6482648" y="3435866"/>
            <a:ext cx="1283685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論拠</a:t>
            </a:r>
            <a:r>
              <a:rPr lang="ja-JP" altLang="en-US" sz="1363" spc="185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ja-JP" altLang="en-US" sz="1363" spc="-85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理由づけ</a:t>
            </a:r>
            <a:endParaRPr lang="en-US" altLang="ja-JP" sz="1662" spc="-85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23F8E456-A73C-4279-8F4D-052A15AFA6D2}"/>
              </a:ext>
            </a:extLst>
          </p:cNvPr>
          <p:cNvSpPr/>
          <p:nvPr/>
        </p:nvSpPr>
        <p:spPr>
          <a:xfrm>
            <a:off x="5339726" y="1831598"/>
            <a:ext cx="2027949" cy="430567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defTabSz="844083">
              <a:lnSpc>
                <a:spcPts val="1477"/>
              </a:lnSpc>
              <a:defRPr/>
            </a:pPr>
            <a:r>
              <a:rPr lang="ja-JP" altLang="en-US" sz="1363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対立する主張・</a:t>
            </a:r>
            <a:endParaRPr lang="en-US" altLang="ja-JP" sz="1363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844083">
              <a:lnSpc>
                <a:spcPts val="1477"/>
              </a:lnSpc>
              <a:defRPr/>
            </a:pPr>
            <a:r>
              <a:rPr lang="ja-JP" altLang="en-US" sz="1363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異なる主張</a:t>
            </a:r>
          </a:p>
        </p:txBody>
      </p: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57CFE101-3F8F-473A-8511-5C798B47831C}"/>
              </a:ext>
            </a:extLst>
          </p:cNvPr>
          <p:cNvCxnSpPr>
            <a:cxnSpLocks/>
            <a:stCxn id="29" idx="2"/>
          </p:cNvCxnSpPr>
          <p:nvPr/>
        </p:nvCxnSpPr>
        <p:spPr>
          <a:xfrm>
            <a:off x="4631829" y="1707189"/>
            <a:ext cx="717086" cy="554925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B15B47AD-9E92-4F89-8B2C-0B137F316CD3}"/>
              </a:ext>
            </a:extLst>
          </p:cNvPr>
          <p:cNvCxnSpPr>
            <a:cxnSpLocks/>
            <a:stCxn id="29" idx="2"/>
          </p:cNvCxnSpPr>
          <p:nvPr/>
        </p:nvCxnSpPr>
        <p:spPr>
          <a:xfrm flipH="1">
            <a:off x="3832728" y="1707189"/>
            <a:ext cx="799101" cy="55492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393E7E6-1489-426B-9580-42AD0E1BDF0B}"/>
              </a:ext>
            </a:extLst>
          </p:cNvPr>
          <p:cNvSpPr/>
          <p:nvPr/>
        </p:nvSpPr>
        <p:spPr>
          <a:xfrm>
            <a:off x="5027429" y="2283175"/>
            <a:ext cx="1495385" cy="10966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t"/>
          <a:lstStyle/>
          <a:p>
            <a:pPr defTabSz="844083">
              <a:lnSpc>
                <a:spcPts val="2031"/>
              </a:lnSpc>
              <a:defRPr/>
            </a:pPr>
            <a:r>
              <a:rPr lang="ja-JP" altLang="en-US" sz="1846" spc="-37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ソフトの開発を</a:t>
            </a:r>
            <a:endParaRPr lang="en-US" altLang="ja-JP" sz="1846" spc="-37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2031"/>
              </a:lnSpc>
              <a:defRPr/>
            </a:pPr>
            <a:r>
              <a:rPr lang="en-US" altLang="ja-JP" sz="2000" spc="-37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___________________</a:t>
            </a:r>
            <a:endParaRPr lang="en-US" altLang="ja-JP" sz="1846" spc="-37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2031"/>
              </a:lnSpc>
              <a:defRPr/>
            </a:pPr>
            <a:r>
              <a:rPr lang="ja-JP" altLang="en-US" sz="1846" spc="-37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べきである</a:t>
            </a:r>
          </a:p>
        </p:txBody>
      </p: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11A8572C-FAE8-1C42-A982-7F7111237CAA}"/>
              </a:ext>
            </a:extLst>
          </p:cNvPr>
          <p:cNvCxnSpPr>
            <a:cxnSpLocks/>
          </p:cNvCxnSpPr>
          <p:nvPr/>
        </p:nvCxnSpPr>
        <p:spPr>
          <a:xfrm flipV="1">
            <a:off x="4182461" y="2764384"/>
            <a:ext cx="830769" cy="26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5B81C60-69ED-854A-913A-4E3762D46D6B}"/>
              </a:ext>
            </a:extLst>
          </p:cNvPr>
          <p:cNvSpPr/>
          <p:nvPr/>
        </p:nvSpPr>
        <p:spPr>
          <a:xfrm>
            <a:off x="3832041" y="3435866"/>
            <a:ext cx="534121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00B05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反駁</a:t>
            </a:r>
            <a:endParaRPr lang="en-US" altLang="ja-JP" sz="1363">
              <a:solidFill>
                <a:srgbClr val="00B05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B00B8FF-AA3C-49F9-820A-A91C09B13A99}"/>
              </a:ext>
            </a:extLst>
          </p:cNvPr>
          <p:cNvSpPr/>
          <p:nvPr/>
        </p:nvSpPr>
        <p:spPr>
          <a:xfrm>
            <a:off x="4146386" y="5025755"/>
            <a:ext cx="1031250" cy="27247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 defTabSz="844083">
              <a:defRPr/>
            </a:pPr>
            <a:r>
              <a:rPr lang="ja-JP" altLang="en-US" sz="1363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結</a:t>
            </a:r>
            <a:r>
              <a:rPr lang="ja-JP" altLang="en-US" sz="1363" spc="277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</a:t>
            </a:r>
            <a:r>
              <a:rPr lang="ja-JP" altLang="en-US" sz="1363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・提言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24CB0184-70FA-48FD-B078-7DC10540E45E}"/>
              </a:ext>
            </a:extLst>
          </p:cNvPr>
          <p:cNvSpPr/>
          <p:nvPr/>
        </p:nvSpPr>
        <p:spPr>
          <a:xfrm>
            <a:off x="176810" y="1846664"/>
            <a:ext cx="4189781" cy="309600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844083">
              <a:defRPr/>
            </a:pPr>
            <a:endParaRPr lang="ja-JP" altLang="en-US" sz="3408" kern="10">
              <a:solidFill>
                <a:srgbClr val="FFFFFF"/>
              </a:solidFill>
              <a:latin typeface="メイリオ"/>
              <a:ea typeface="メイリオ"/>
              <a:cs typeface="メイリオ"/>
            </a:endParaRPr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1B1B4053-DFCB-49F0-96EA-77495DAD7EA9}"/>
              </a:ext>
            </a:extLst>
          </p:cNvPr>
          <p:cNvCxnSpPr>
            <a:cxnSpLocks/>
          </p:cNvCxnSpPr>
          <p:nvPr/>
        </p:nvCxnSpPr>
        <p:spPr>
          <a:xfrm>
            <a:off x="2374206" y="5838231"/>
            <a:ext cx="664615" cy="0"/>
          </a:xfrm>
          <a:prstGeom prst="straightConnector1">
            <a:avLst/>
          </a:prstGeom>
          <a:ln w="38100">
            <a:solidFill>
              <a:srgbClr val="0000FF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B0AED168-6C5E-4A4E-AEE2-C77EC7B07173}"/>
              </a:ext>
            </a:extLst>
          </p:cNvPr>
          <p:cNvCxnSpPr>
            <a:cxnSpLocks/>
          </p:cNvCxnSpPr>
          <p:nvPr/>
        </p:nvCxnSpPr>
        <p:spPr>
          <a:xfrm>
            <a:off x="2383060" y="4945725"/>
            <a:ext cx="0" cy="897231"/>
          </a:xfrm>
          <a:prstGeom prst="line">
            <a:avLst/>
          </a:prstGeom>
          <a:ln w="38100">
            <a:solidFill>
              <a:srgbClr val="0000FF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4F7B4AD7-1419-4AA9-95F3-85526937ED28}"/>
              </a:ext>
            </a:extLst>
          </p:cNvPr>
          <p:cNvSpPr/>
          <p:nvPr/>
        </p:nvSpPr>
        <p:spPr>
          <a:xfrm>
            <a:off x="4763963" y="1846663"/>
            <a:ext cx="4241970" cy="3096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844083">
              <a:defRPr/>
            </a:pPr>
            <a:endParaRPr lang="ja-JP" altLang="en-US" sz="3408" kern="10">
              <a:solidFill>
                <a:srgbClr val="FFFFFF"/>
              </a:solidFill>
              <a:latin typeface="メイリオ"/>
              <a:ea typeface="メイリオ"/>
              <a:cs typeface="メイリオ"/>
            </a:endParaRPr>
          </a:p>
        </p:txBody>
      </p: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28ED6AFA-9390-42F9-9364-15A2883096DA}"/>
              </a:ext>
            </a:extLst>
          </p:cNvPr>
          <p:cNvCxnSpPr>
            <a:cxnSpLocks/>
          </p:cNvCxnSpPr>
          <p:nvPr/>
        </p:nvCxnSpPr>
        <p:spPr>
          <a:xfrm>
            <a:off x="6869214" y="4977470"/>
            <a:ext cx="0" cy="897231"/>
          </a:xfrm>
          <a:prstGeom prst="line">
            <a:avLst/>
          </a:prstGeom>
          <a:ln w="38100">
            <a:solidFill>
              <a:srgbClr val="FF0000"/>
            </a:solidFill>
            <a:prstDash val="sys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8AD49DB9-8C7D-4404-959D-F8481E62128B}"/>
              </a:ext>
            </a:extLst>
          </p:cNvPr>
          <p:cNvCxnSpPr>
            <a:cxnSpLocks/>
          </p:cNvCxnSpPr>
          <p:nvPr/>
        </p:nvCxnSpPr>
        <p:spPr>
          <a:xfrm>
            <a:off x="6204598" y="5832162"/>
            <a:ext cx="664615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arrow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3792354" y="3714715"/>
            <a:ext cx="1661538" cy="1096615"/>
          </a:xfrm>
          <a:prstGeom prst="rect">
            <a:avLst/>
          </a:prstGeom>
          <a:solidFill>
            <a:srgbClr val="FFFFFF">
              <a:alpha val="89804"/>
            </a:srgb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30675" rIns="0" bIns="30675" rtlCol="0" anchor="ctr" anchorCtr="0">
            <a:normAutofit/>
          </a:bodyPr>
          <a:lstStyle/>
          <a:p>
            <a:pPr defTabSz="844083">
              <a:lnSpc>
                <a:spcPts val="2031"/>
              </a:lnSpc>
              <a:defRPr/>
            </a:pPr>
            <a:endParaRPr lang="ja-JP" altLang="en-US" sz="1846" spc="-37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B58EDCF6-F9FD-4DFE-905B-F519533090BB}"/>
              </a:ext>
            </a:extLst>
          </p:cNvPr>
          <p:cNvSpPr/>
          <p:nvPr/>
        </p:nvSpPr>
        <p:spPr>
          <a:xfrm>
            <a:off x="3030410" y="5327630"/>
            <a:ext cx="3174188" cy="1410053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tIns="30675" rIns="33231" bIns="30675" rtlCol="0" anchor="ctr" anchorCtr="0">
            <a:normAutofit/>
          </a:bodyPr>
          <a:lstStyle/>
          <a:p>
            <a:pPr defTabSz="844083">
              <a:defRPr/>
            </a:pPr>
            <a:endParaRPr lang="ja-JP" altLang="en-US" sz="1846" spc="-37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99AECA7C-7D29-22DB-7C09-8F98BE3B6033}"/>
              </a:ext>
            </a:extLst>
          </p:cNvPr>
          <p:cNvCxnSpPr>
            <a:cxnSpLocks/>
          </p:cNvCxnSpPr>
          <p:nvPr/>
        </p:nvCxnSpPr>
        <p:spPr>
          <a:xfrm>
            <a:off x="4470910" y="3159284"/>
            <a:ext cx="293053" cy="958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77249D48-3CC4-97D5-EFA2-8FE3629F876B}"/>
              </a:ext>
            </a:extLst>
          </p:cNvPr>
          <p:cNvCxnSpPr>
            <a:cxnSpLocks/>
          </p:cNvCxnSpPr>
          <p:nvPr/>
        </p:nvCxnSpPr>
        <p:spPr>
          <a:xfrm>
            <a:off x="4477957" y="3168870"/>
            <a:ext cx="0" cy="533247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641841"/>
      </p:ext>
    </p:extLst>
  </p:cSld>
  <p:clrMapOvr>
    <a:masterClrMapping/>
  </p:clrMapOvr>
</p:sld>
</file>

<file path=ppt/theme/theme1.xml><?xml version="1.0" encoding="utf-8"?>
<a:theme xmlns:a="http://schemas.openxmlformats.org/drawingml/2006/main" name="21_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rgbClr val="969696"/>
          </a:solidFill>
          <a:prstDash val="solid"/>
          <a:round/>
          <a:headEnd type="none" w="lg" len="lg"/>
          <a:tailEnd type="none" w="lg" len="lg"/>
        </a:ln>
        <a:effectLst/>
      </a:spPr>
      <a:bodyPr vert="horz" wrap="square" lIns="90000" tIns="46800" rIns="90000" bIns="4680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969696"/>
          </a:solidFill>
          <a:prstDash val="solid"/>
          <a:round/>
          <a:headEnd type="none" w="lg" len="lg"/>
          <a:tailEnd type="stealth" w="lg" len="lg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50" charset="-128"/>
          </a:defRPr>
        </a:defPPr>
      </a:lstStyle>
    </a:lnDef>
    <a:txDef>
      <a:spPr>
        <a:noFill/>
        <a:ln w="28575">
          <a:noFill/>
        </a:ln>
      </a:spPr>
      <a:bodyPr wrap="square" lIns="36000" tIns="36000" rIns="36000" bIns="36000" rtlCol="0">
        <a:noAutofit/>
      </a:bodyPr>
      <a:lstStyle>
        <a:defPPr>
          <a:defRPr kumimoji="1" dirty="0" smtClean="0"/>
        </a:defPPr>
      </a:lstStyle>
    </a:tx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32296</TotalTime>
  <Words>83</Words>
  <Application>Microsoft Office PowerPoint</Application>
  <PresentationFormat>画面に合わせる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メイリオ</vt:lpstr>
      <vt:lpstr>游ゴシック</vt:lpstr>
      <vt:lpstr>Arial</vt:lpstr>
      <vt:lpstr>Calibri</vt:lpstr>
      <vt:lpstr>Tahoma</vt:lpstr>
      <vt:lpstr>Wingdings</vt:lpstr>
      <vt:lpstr>21_Network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KM</dc:creator>
  <cp:lastModifiedBy>前田 秀樹</cp:lastModifiedBy>
  <cp:revision>272</cp:revision>
  <dcterms:created xsi:type="dcterms:W3CDTF">2019-11-25T01:14:03Z</dcterms:created>
  <dcterms:modified xsi:type="dcterms:W3CDTF">2022-10-06T17:23:54Z</dcterms:modified>
</cp:coreProperties>
</file>