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41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0124F-30F5-48CD-BB4E-76F509C668C0}" type="datetimeFigureOut">
              <a:rPr kumimoji="1" lang="ja-JP" altLang="en-US" smtClean="0"/>
              <a:t>2022/10/11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36A7A-E9F1-46CF-8250-E215EA8EEE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311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1.2.5</a:t>
            </a:r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対話型論証モデル（</a:t>
            </a:r>
            <a:r>
              <a:rPr lang="en-US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ver. 3</a:t>
            </a:r>
            <a:r>
              <a:rPr lang="ja-JP" altLang="ja-JP" sz="18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）</a:t>
            </a:r>
            <a:endParaRPr lang="ja-JP" altLang="ja-JP" sz="1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87572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571069-2004-6C44-99A6-4564AD33122B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87572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0060FB3C-5137-48FD-AB8A-B62541E2763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t>2020/1/14</a:t>
            </a: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2551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2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40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6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102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32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542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971D8-5B5B-468D-92A9-3916C7E79D0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890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9FCBE-9621-4311-A5A3-01F11569193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500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E984B-CC2E-4F9F-A6BC-5C5ABE6A5F9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82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DADA-0AB1-4FBF-999F-43A0389BF9D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0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1pPr>
            <a:lvl2pPr marL="422041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2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338FD-AE41-405D-888B-A7124D124A8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87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585"/>
            </a:lvl1pPr>
            <a:lvl2pPr>
              <a:defRPr sz="2215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81B71-5D55-4AD7-AA2B-F27B1AA3DAF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55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215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3E9D5-B81A-4638-A817-1956D5B53D6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081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4451C-D53C-42DA-B482-9A7C43497E7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95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8318-F04E-4668-86AF-C384B6F56B8A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48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8FE98-5F42-451E-8264-90F412BA8638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406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846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92"/>
            </a:lvl1pPr>
            <a:lvl2pPr marL="422041" indent="0">
              <a:buNone/>
              <a:defRPr sz="1108"/>
            </a:lvl2pPr>
            <a:lvl3pPr marL="844083" indent="0">
              <a:buNone/>
              <a:defRPr sz="923"/>
            </a:lvl3pPr>
            <a:lvl4pPr marL="1266124" indent="0">
              <a:buNone/>
              <a:defRPr sz="831"/>
            </a:lvl4pPr>
            <a:lvl5pPr marL="1688165" indent="0">
              <a:buNone/>
              <a:defRPr sz="831"/>
            </a:lvl5pPr>
            <a:lvl6pPr marL="2110207" indent="0">
              <a:buNone/>
              <a:defRPr sz="831"/>
            </a:lvl6pPr>
            <a:lvl7pPr marL="2532248" indent="0">
              <a:buNone/>
              <a:defRPr sz="831"/>
            </a:lvl7pPr>
            <a:lvl8pPr marL="2954289" indent="0">
              <a:buNone/>
              <a:defRPr sz="831"/>
            </a:lvl8pPr>
            <a:lvl9pPr marL="3376331" indent="0">
              <a:buNone/>
              <a:defRPr sz="83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3C17-9EA8-4D73-8829-CA1D969D3E62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25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5D-F0F5-4CC6-856D-0E3A0379B0C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2022/10/11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C7786-FEE1-4134-B36C-81566A4B394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62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844083" rtl="0" eaLnBrk="1" latinLnBrk="0" hangingPunct="1"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531" indent="-31653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54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63776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xmlns="" id="{5C609333-7E05-B696-48D5-1BF285B8356E}"/>
              </a:ext>
            </a:extLst>
          </p:cNvPr>
          <p:cNvGrpSpPr/>
          <p:nvPr/>
        </p:nvGrpSpPr>
        <p:grpSpPr>
          <a:xfrm>
            <a:off x="138710" y="359175"/>
            <a:ext cx="8867222" cy="6002714"/>
            <a:chOff x="138710" y="359175"/>
            <a:chExt cx="8867222" cy="6002714"/>
          </a:xfrm>
        </p:grpSpPr>
        <p:cxnSp>
          <p:nvCxnSpPr>
            <p:cNvPr id="6" name="直線矢印コネクタ 5">
              <a:extLst>
                <a:ext uri="{FF2B5EF4-FFF2-40B4-BE49-F238E27FC236}">
                  <a16:creationId xmlns:a16="http://schemas.microsoft.com/office/drawing/2014/main" xmlns="" id="{51D6403F-69E7-98F6-B6EA-3A0D998BE35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59805" y="2856487"/>
              <a:ext cx="11977" cy="856408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正方形/長方形 28"/>
            <p:cNvSpPr/>
            <p:nvPr/>
          </p:nvSpPr>
          <p:spPr>
            <a:xfrm>
              <a:off x="2994603" y="640904"/>
              <a:ext cx="3174188" cy="1034258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231" tIns="30675" rIns="33231" bIns="30675" rtlCol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2595829" y="2283175"/>
              <a:ext cx="1495385" cy="1129846"/>
            </a:xfrm>
            <a:prstGeom prst="rect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23006" rIns="0" bIns="23006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2609545" y="2000726"/>
              <a:ext cx="1224076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主張←仮説</a:t>
              </a:r>
              <a:endParaRPr kumimoji="1" lang="ja-JP" altLang="en-US" sz="1363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xmlns="" id="{1A49D460-395C-D443-8ECC-B81863FB4CA3}"/>
                </a:ext>
              </a:extLst>
            </p:cNvPr>
            <p:cNvSpPr/>
            <p:nvPr/>
          </p:nvSpPr>
          <p:spPr>
            <a:xfrm>
              <a:off x="267994" y="2283175"/>
              <a:ext cx="1495385" cy="1129846"/>
            </a:xfrm>
            <a:prstGeom prst="rect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66462" tIns="23006" rIns="0" bIns="23006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xmlns="" id="{63BEF33F-AA12-CA4A-8932-F80E43393481}"/>
                </a:ext>
              </a:extLst>
            </p:cNvPr>
            <p:cNvSpPr/>
            <p:nvPr/>
          </p:nvSpPr>
          <p:spPr>
            <a:xfrm>
              <a:off x="1358655" y="3714715"/>
              <a:ext cx="1661538" cy="1096615"/>
            </a:xfrm>
            <a:prstGeom prst="rect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23006" rIns="0" bIns="23006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xmlns="" id="{7CA1B16A-0C37-DE4D-8591-EF39E3FB8EEA}"/>
                </a:ext>
              </a:extLst>
            </p:cNvPr>
            <p:cNvSpPr/>
            <p:nvPr/>
          </p:nvSpPr>
          <p:spPr>
            <a:xfrm>
              <a:off x="1655040" y="3435866"/>
              <a:ext cx="1283685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論拠</a:t>
              </a:r>
              <a:r>
                <a:rPr kumimoji="1" lang="ja-JP" altLang="en-US" sz="1363" b="0" i="0" u="none" strike="noStrike" kern="1200" cap="none" spc="185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</a:t>
              </a:r>
              <a:r>
                <a:rPr kumimoji="1" lang="ja-JP" altLang="en-US" sz="1363" b="0" i="0" u="none" strike="noStrike" kern="1200" cap="none" spc="-85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理由づけ</a:t>
              </a:r>
              <a:endParaRPr kumimoji="1" lang="en-US" altLang="ja-JP" sz="1662" b="0" i="0" u="none" strike="noStrike" kern="1200" cap="none" spc="-85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38" name="直線矢印コネクタ 37">
              <a:extLst>
                <a:ext uri="{FF2B5EF4-FFF2-40B4-BE49-F238E27FC236}">
                  <a16:creationId xmlns:a16="http://schemas.microsoft.com/office/drawing/2014/main" xmlns="" id="{E5093810-D57C-E34C-B6E3-1793EA7BFFBE}"/>
                </a:ext>
              </a:extLst>
            </p:cNvPr>
            <p:cNvCxnSpPr>
              <a:cxnSpLocks/>
            </p:cNvCxnSpPr>
            <p:nvPr/>
          </p:nvCxnSpPr>
          <p:spPr>
            <a:xfrm>
              <a:off x="1749900" y="2845117"/>
              <a:ext cx="830769" cy="2981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xmlns="" id="{6BC8E00F-807B-AE47-8549-AC203FAE24FE}"/>
                </a:ext>
              </a:extLst>
            </p:cNvPr>
            <p:cNvSpPr/>
            <p:nvPr/>
          </p:nvSpPr>
          <p:spPr>
            <a:xfrm>
              <a:off x="270457" y="2000725"/>
              <a:ext cx="1091966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事実・データ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xmlns="" id="{A87FDFD2-AAD5-4777-AA56-8FE451543E06}"/>
                </a:ext>
              </a:extLst>
            </p:cNvPr>
            <p:cNvSpPr/>
            <p:nvPr/>
          </p:nvSpPr>
          <p:spPr>
            <a:xfrm>
              <a:off x="7384346" y="2283175"/>
              <a:ext cx="1495385" cy="11298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23006" rIns="0" bIns="23006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xmlns="" id="{E1858B59-5325-4C6A-B692-D592ECFF4F7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990699" y="2853490"/>
              <a:ext cx="11977" cy="873622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xmlns="" id="{44DE9419-FF64-4B1C-B08D-A8AD7584FA62}"/>
                </a:ext>
              </a:extLst>
            </p:cNvPr>
            <p:cNvSpPr/>
            <p:nvPr/>
          </p:nvSpPr>
          <p:spPr>
            <a:xfrm>
              <a:off x="6191652" y="3719979"/>
              <a:ext cx="1661538" cy="109661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23006" rIns="0" bIns="23006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48" name="直線矢印コネクタ 47">
              <a:extLst>
                <a:ext uri="{FF2B5EF4-FFF2-40B4-BE49-F238E27FC236}">
                  <a16:creationId xmlns:a16="http://schemas.microsoft.com/office/drawing/2014/main" xmlns="" id="{212A507B-4250-41F3-9618-C25DBB72E72C}"/>
                </a:ext>
              </a:extLst>
            </p:cNvPr>
            <p:cNvCxnSpPr>
              <a:cxnSpLocks/>
            </p:cNvCxnSpPr>
            <p:nvPr/>
          </p:nvCxnSpPr>
          <p:spPr>
            <a:xfrm>
              <a:off x="6522814" y="2848098"/>
              <a:ext cx="861532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arrow" w="lg" len="lg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xmlns="" id="{E4E7B0B9-A797-4E8C-A8F9-1CCBA2F81419}"/>
                </a:ext>
              </a:extLst>
            </p:cNvPr>
            <p:cNvSpPr/>
            <p:nvPr/>
          </p:nvSpPr>
          <p:spPr>
            <a:xfrm>
              <a:off x="2977334" y="359175"/>
              <a:ext cx="2857270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問題（リサーチクエスチョン）</a:t>
              </a: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xmlns="" id="{6DB2A7E8-9A1D-4550-87C7-ED6D5ADE3DE8}"/>
                </a:ext>
              </a:extLst>
            </p:cNvPr>
            <p:cNvSpPr/>
            <p:nvPr/>
          </p:nvSpPr>
          <p:spPr>
            <a:xfrm>
              <a:off x="7382806" y="1996284"/>
              <a:ext cx="1330910" cy="302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事実・データ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xmlns="" id="{EB4346C4-12F5-4C78-8DA4-D6EA6574F356}"/>
                </a:ext>
              </a:extLst>
            </p:cNvPr>
            <p:cNvSpPr/>
            <p:nvPr/>
          </p:nvSpPr>
          <p:spPr>
            <a:xfrm>
              <a:off x="6482648" y="3435866"/>
              <a:ext cx="1283685" cy="30207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論拠</a:t>
              </a:r>
              <a:r>
                <a:rPr kumimoji="1" lang="ja-JP" altLang="en-US" sz="1363" b="0" i="0" u="none" strike="noStrike" kern="1200" cap="none" spc="185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</a:t>
              </a:r>
              <a:r>
                <a:rPr kumimoji="1" lang="ja-JP" altLang="en-US" sz="1363" b="0" i="0" u="none" strike="noStrike" kern="1200" cap="none" spc="-85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理由づけ</a:t>
              </a:r>
              <a:endParaRPr kumimoji="1" lang="en-US" altLang="ja-JP" sz="1662" b="0" i="0" u="none" strike="noStrike" kern="1200" cap="none" spc="-85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xmlns="" id="{23F8E456-A73C-4279-8F4D-052A15AFA6D2}"/>
                </a:ext>
              </a:extLst>
            </p:cNvPr>
            <p:cNvSpPr/>
            <p:nvPr/>
          </p:nvSpPr>
          <p:spPr>
            <a:xfrm>
              <a:off x="5339726" y="1902828"/>
              <a:ext cx="2027949" cy="355841"/>
            </a:xfrm>
            <a:prstGeom prst="rect">
              <a:avLst/>
            </a:prstGeom>
          </p:spPr>
          <p:txBody>
            <a:bodyPr wrap="none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対立する主張・</a:t>
              </a:r>
              <a:endParaRPr kumimoji="1" lang="en-US" altLang="ja-JP" sz="1363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異なる主張</a:t>
              </a:r>
            </a:p>
          </p:txBody>
        </p:sp>
        <p:cxnSp>
          <p:nvCxnSpPr>
            <p:cNvPr id="56" name="直線矢印コネクタ 55">
              <a:extLst>
                <a:ext uri="{FF2B5EF4-FFF2-40B4-BE49-F238E27FC236}">
                  <a16:creationId xmlns:a16="http://schemas.microsoft.com/office/drawing/2014/main" xmlns="" id="{57CFE101-3F8F-473A-8511-5C798B47831C}"/>
                </a:ext>
              </a:extLst>
            </p:cNvPr>
            <p:cNvCxnSpPr>
              <a:cxnSpLocks/>
              <a:stCxn id="29" idx="2"/>
            </p:cNvCxnSpPr>
            <p:nvPr/>
          </p:nvCxnSpPr>
          <p:spPr>
            <a:xfrm>
              <a:off x="4581697" y="1675162"/>
              <a:ext cx="767218" cy="586952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oli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矢印コネクタ 56">
              <a:extLst>
                <a:ext uri="{FF2B5EF4-FFF2-40B4-BE49-F238E27FC236}">
                  <a16:creationId xmlns:a16="http://schemas.microsoft.com/office/drawing/2014/main" xmlns="" id="{B15B47AD-9E92-4F89-8B2C-0B137F316CD3}"/>
                </a:ext>
              </a:extLst>
            </p:cNvPr>
            <p:cNvCxnSpPr>
              <a:cxnSpLocks/>
              <a:stCxn id="29" idx="2"/>
            </p:cNvCxnSpPr>
            <p:nvPr/>
          </p:nvCxnSpPr>
          <p:spPr>
            <a:xfrm flipH="1">
              <a:off x="3832728" y="1675162"/>
              <a:ext cx="748969" cy="586953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prstDash val="solid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xmlns="" id="{E393E7E6-1489-426B-9580-42AD0E1BDF0B}"/>
                </a:ext>
              </a:extLst>
            </p:cNvPr>
            <p:cNvSpPr/>
            <p:nvPr/>
          </p:nvSpPr>
          <p:spPr>
            <a:xfrm>
              <a:off x="5027429" y="2283175"/>
              <a:ext cx="1495385" cy="1129846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23006" rIns="0" bIns="23006" rtlCol="0" anchor="t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cxnSp>
          <p:nvCxnSpPr>
            <p:cNvPr id="40" name="直線矢印コネクタ 39">
              <a:extLst>
                <a:ext uri="{FF2B5EF4-FFF2-40B4-BE49-F238E27FC236}">
                  <a16:creationId xmlns:a16="http://schemas.microsoft.com/office/drawing/2014/main" xmlns="" id="{11A8572C-FAE8-1C42-A982-7F7111237CAA}"/>
                </a:ext>
              </a:extLst>
            </p:cNvPr>
            <p:cNvCxnSpPr>
              <a:cxnSpLocks/>
            </p:cNvCxnSpPr>
            <p:nvPr/>
          </p:nvCxnSpPr>
          <p:spPr>
            <a:xfrm>
              <a:off x="4094102" y="2848098"/>
              <a:ext cx="925117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arrow" w="lg" len="lg"/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xmlns="" id="{5B00B8FF-AA3C-49F9-820A-A91C09B13A99}"/>
                </a:ext>
              </a:extLst>
            </p:cNvPr>
            <p:cNvSpPr/>
            <p:nvPr/>
          </p:nvSpPr>
          <p:spPr>
            <a:xfrm>
              <a:off x="4146386" y="5025755"/>
              <a:ext cx="1031250" cy="272476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結</a:t>
              </a:r>
              <a:r>
                <a:rPr kumimoji="1" lang="ja-JP" altLang="en-US" sz="1363" b="0" i="0" u="none" strike="noStrike" kern="1200" cap="none" spc="277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論</a:t>
              </a: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・提言</a:t>
              </a:r>
            </a:p>
          </p:txBody>
        </p:sp>
        <p:cxnSp>
          <p:nvCxnSpPr>
            <p:cNvPr id="47" name="直線矢印コネクタ 46">
              <a:extLst>
                <a:ext uri="{FF2B5EF4-FFF2-40B4-BE49-F238E27FC236}">
                  <a16:creationId xmlns:a16="http://schemas.microsoft.com/office/drawing/2014/main" xmlns="" id="{41C28ECF-8887-4463-AD38-5DB32B8783FC}"/>
                </a:ext>
              </a:extLst>
            </p:cNvPr>
            <p:cNvCxnSpPr>
              <a:cxnSpLocks/>
            </p:cNvCxnSpPr>
            <p:nvPr/>
          </p:nvCxnSpPr>
          <p:spPr>
            <a:xfrm>
              <a:off x="4550614" y="3179769"/>
              <a:ext cx="222718" cy="0"/>
            </a:xfrm>
            <a:prstGeom prst="straightConnector1">
              <a:avLst/>
            </a:prstGeom>
            <a:ln w="28575">
              <a:solidFill>
                <a:schemeClr val="bg1">
                  <a:lumMod val="50000"/>
                </a:schemeClr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xmlns="" id="{6154F513-D406-4945-B967-2902EC35ACE3}"/>
                </a:ext>
              </a:extLst>
            </p:cNvPr>
            <p:cNvCxnSpPr>
              <a:cxnSpLocks/>
            </p:cNvCxnSpPr>
            <p:nvPr/>
          </p:nvCxnSpPr>
          <p:spPr>
            <a:xfrm>
              <a:off x="4559397" y="3173832"/>
              <a:ext cx="0" cy="533247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xmlns="" id="{24CB0184-70FA-48FD-B078-7DC10540E45E}"/>
                </a:ext>
              </a:extLst>
            </p:cNvPr>
            <p:cNvSpPr/>
            <p:nvPr/>
          </p:nvSpPr>
          <p:spPr>
            <a:xfrm>
              <a:off x="138710" y="1957429"/>
              <a:ext cx="4189781" cy="2995862"/>
            </a:xfrm>
            <a:prstGeom prst="rect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3408" b="0" i="0" u="none" strike="noStrike" kern="1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endParaRPr>
            </a:p>
          </p:txBody>
        </p:sp>
        <p:cxnSp>
          <p:nvCxnSpPr>
            <p:cNvPr id="43" name="直線矢印コネクタ 42">
              <a:extLst>
                <a:ext uri="{FF2B5EF4-FFF2-40B4-BE49-F238E27FC236}">
                  <a16:creationId xmlns:a16="http://schemas.microsoft.com/office/drawing/2014/main" xmlns="" id="{1B1B4053-DFCB-49F0-96EA-77495DAD7EA9}"/>
                </a:ext>
              </a:extLst>
            </p:cNvPr>
            <p:cNvCxnSpPr>
              <a:cxnSpLocks/>
            </p:cNvCxnSpPr>
            <p:nvPr/>
          </p:nvCxnSpPr>
          <p:spPr>
            <a:xfrm>
              <a:off x="2326581" y="5838231"/>
              <a:ext cx="664615" cy="0"/>
            </a:xfrm>
            <a:prstGeom prst="straightConnector1">
              <a:avLst/>
            </a:prstGeom>
            <a:ln w="38100">
              <a:solidFill>
                <a:srgbClr val="0000FF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xmlns="" id="{B0AED168-6C5E-4A4E-AEE2-C77EC7B07173}"/>
                </a:ext>
              </a:extLst>
            </p:cNvPr>
            <p:cNvCxnSpPr>
              <a:cxnSpLocks/>
            </p:cNvCxnSpPr>
            <p:nvPr/>
          </p:nvCxnSpPr>
          <p:spPr>
            <a:xfrm>
              <a:off x="2335435" y="4945725"/>
              <a:ext cx="0" cy="897231"/>
            </a:xfrm>
            <a:prstGeom prst="line">
              <a:avLst/>
            </a:prstGeom>
            <a:ln w="38100">
              <a:solidFill>
                <a:srgbClr val="0000FF"/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xmlns="" id="{4F7B4AD7-1419-4AA9-95F3-85526937ED28}"/>
                </a:ext>
              </a:extLst>
            </p:cNvPr>
            <p:cNvSpPr/>
            <p:nvPr/>
          </p:nvSpPr>
          <p:spPr>
            <a:xfrm>
              <a:off x="4790637" y="1864619"/>
              <a:ext cx="4215295" cy="3086656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3408" b="0" i="0" u="none" strike="noStrike" kern="1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メイリオ"/>
              </a:endParaRPr>
            </a:p>
          </p:txBody>
        </p: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xmlns="" id="{28ED6AFA-9390-42F9-9364-15A2883096DA}"/>
                </a:ext>
              </a:extLst>
            </p:cNvPr>
            <p:cNvCxnSpPr>
              <a:cxnSpLocks/>
            </p:cNvCxnSpPr>
            <p:nvPr/>
          </p:nvCxnSpPr>
          <p:spPr>
            <a:xfrm>
              <a:off x="6812064" y="4977470"/>
              <a:ext cx="0" cy="897231"/>
            </a:xfrm>
            <a:prstGeom prst="line">
              <a:avLst/>
            </a:prstGeom>
            <a:ln w="38100">
              <a:solidFill>
                <a:srgbClr val="FF0000"/>
              </a:solidFill>
              <a:prstDash val="sysDash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矢印コネクタ 62">
              <a:extLst>
                <a:ext uri="{FF2B5EF4-FFF2-40B4-BE49-F238E27FC236}">
                  <a16:creationId xmlns:a16="http://schemas.microsoft.com/office/drawing/2014/main" xmlns="" id="{8AD49DB9-8C7D-4404-959D-F8481E62128B}"/>
                </a:ext>
              </a:extLst>
            </p:cNvPr>
            <p:cNvCxnSpPr>
              <a:cxnSpLocks/>
            </p:cNvCxnSpPr>
            <p:nvPr/>
          </p:nvCxnSpPr>
          <p:spPr>
            <a:xfrm>
              <a:off x="6156973" y="5832162"/>
              <a:ext cx="664615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sysDash"/>
              <a:headEnd type="arrow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正方形/長方形 27"/>
            <p:cNvSpPr/>
            <p:nvPr/>
          </p:nvSpPr>
          <p:spPr>
            <a:xfrm>
              <a:off x="3744729" y="3714715"/>
              <a:ext cx="1661538" cy="1096615"/>
            </a:xfrm>
            <a:prstGeom prst="rect">
              <a:avLst/>
            </a:prstGeom>
            <a:solidFill>
              <a:srgbClr val="FFFFFF">
                <a:alpha val="89804"/>
              </a:srgbClr>
            </a:solidFill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6462" tIns="30675" rIns="0" bIns="30675" rtlCol="0" anchor="t" anchorCtr="0"/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xmlns="" id="{B58EDCF6-F9FD-4DFE-905B-F519533090BB}"/>
                </a:ext>
              </a:extLst>
            </p:cNvPr>
            <p:cNvSpPr/>
            <p:nvPr/>
          </p:nvSpPr>
          <p:spPr>
            <a:xfrm>
              <a:off x="2982785" y="5327631"/>
              <a:ext cx="3174188" cy="1034258"/>
            </a:xfrm>
            <a:prstGeom prst="rect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3231" tIns="30675" rIns="33231" bIns="30675" rtlCol="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ts val="1292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108" b="0" i="0" u="none" strike="noStrike" kern="1200" cap="none" spc="-37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xmlns="" id="{15B81C60-69ED-854A-913A-4E3762D46D6B}"/>
                </a:ext>
              </a:extLst>
            </p:cNvPr>
            <p:cNvSpPr/>
            <p:nvPr/>
          </p:nvSpPr>
          <p:spPr>
            <a:xfrm>
              <a:off x="4394017" y="3444744"/>
              <a:ext cx="349455" cy="20973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363" b="0" i="0" u="none" strike="noStrike" kern="1200" cap="none" spc="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反駁</a:t>
              </a:r>
              <a:endParaRPr kumimoji="1" lang="en-US" altLang="ja-JP" sz="1363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382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33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Ｐゴシック</vt:lpstr>
      <vt:lpstr>ＭＳ 明朝</vt:lpstr>
      <vt:lpstr>メイリオ</vt:lpstr>
      <vt:lpstr>游ゴシック</vt:lpstr>
      <vt:lpstr>Arial</vt:lpstr>
      <vt:lpstr>Calibri</vt:lpstr>
      <vt:lpstr>Century</vt:lpstr>
      <vt:lpstr>Times New Roman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松下 佳代</dc:creator>
  <cp:lastModifiedBy>岡司 寛</cp:lastModifiedBy>
  <cp:revision>4</cp:revision>
  <dcterms:created xsi:type="dcterms:W3CDTF">2022-08-01T08:02:46Z</dcterms:created>
  <dcterms:modified xsi:type="dcterms:W3CDTF">2022-10-11T01:37:27Z</dcterms:modified>
</cp:coreProperties>
</file>